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9" r:id="rId2"/>
  </p:sldIdLst>
  <p:sldSz cx="34747200" cy="23774400"/>
  <p:notesSz cx="6858000" cy="9144000"/>
  <p:defaultTextStyle>
    <a:defPPr>
      <a:defRPr lang="en-US"/>
    </a:defPPr>
    <a:lvl1pPr marL="0" algn="l" defTabSz="2809037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1pPr>
    <a:lvl2pPr marL="1404518" algn="l" defTabSz="2809037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2pPr>
    <a:lvl3pPr marL="2809037" algn="l" defTabSz="2809037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3pPr>
    <a:lvl4pPr marL="4213555" algn="l" defTabSz="2809037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4pPr>
    <a:lvl5pPr marL="5618074" algn="l" defTabSz="2809037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5pPr>
    <a:lvl6pPr marL="7022592" algn="l" defTabSz="2809037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6pPr>
    <a:lvl7pPr marL="8427110" algn="l" defTabSz="2809037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7pPr>
    <a:lvl8pPr marL="9831629" algn="l" defTabSz="2809037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8pPr>
    <a:lvl9pPr marL="11236147" algn="l" defTabSz="2809037" rtl="0" eaLnBrk="1" latinLnBrk="0" hangingPunct="1">
      <a:defRPr sz="553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3"/>
    <p:restoredTop sz="94669"/>
  </p:normalViewPr>
  <p:slideViewPr>
    <p:cSldViewPr snapToGrid="0" snapToObjects="1">
      <p:cViewPr varScale="1">
        <p:scale>
          <a:sx n="26" d="100"/>
          <a:sy n="26" d="100"/>
        </p:scale>
        <p:origin x="1072" y="3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74E7AF-838E-4246-B2C5-F5410090F91A}" type="doc">
      <dgm:prSet loTypeId="urn:microsoft.com/office/officeart/2005/8/layout/hierarchy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F03473C-8006-FA49-A3B5-6A56261918B8}">
      <dgm:prSet phldrT="[Text]" custT="1"/>
      <dgm:spPr>
        <a:solidFill>
          <a:srgbClr val="7DE3FF">
            <a:alpha val="89804"/>
          </a:srgbClr>
        </a:solidFill>
      </dgm:spPr>
      <dgm:t>
        <a:bodyPr/>
        <a:lstStyle/>
        <a:p>
          <a:r>
            <a:rPr lang="en-US" sz="5000" b="1" dirty="0"/>
            <a:t>GIVING CONTROL</a:t>
          </a:r>
        </a:p>
      </dgm:t>
    </dgm:pt>
    <dgm:pt modelId="{22FC8567-1A4A-4348-B53C-023D8069FE11}" type="parTrans" cxnId="{D9CDB85A-A04D-1447-8736-E37A4C2DF533}">
      <dgm:prSet/>
      <dgm:spPr/>
      <dgm:t>
        <a:bodyPr/>
        <a:lstStyle/>
        <a:p>
          <a:endParaRPr lang="en-US"/>
        </a:p>
      </dgm:t>
    </dgm:pt>
    <dgm:pt modelId="{BF52342E-5AA3-824A-ACDB-09BE8E21180F}" type="sibTrans" cxnId="{D9CDB85A-A04D-1447-8736-E37A4C2DF533}">
      <dgm:prSet/>
      <dgm:spPr/>
      <dgm:t>
        <a:bodyPr/>
        <a:lstStyle/>
        <a:p>
          <a:endParaRPr lang="en-US"/>
        </a:p>
      </dgm:t>
    </dgm:pt>
    <dgm:pt modelId="{C8007067-EC1E-154B-BCC9-53EB81F6A2B9}">
      <dgm:prSet phldrT="[Text]" custT="1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sz="3500" b="1" dirty="0"/>
            <a:t>TECHNICAL COMPETENCY</a:t>
          </a:r>
        </a:p>
      </dgm:t>
    </dgm:pt>
    <dgm:pt modelId="{35F414AD-BC46-3C42-AFC2-B438F86AD8DE}" type="parTrans" cxnId="{50B22304-BE6A-0F4D-A339-7BC005D500E9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F3D41D6E-084A-434B-8F35-F9B522407502}" type="sibTrans" cxnId="{50B22304-BE6A-0F4D-A339-7BC005D500E9}">
      <dgm:prSet/>
      <dgm:spPr/>
      <dgm:t>
        <a:bodyPr/>
        <a:lstStyle/>
        <a:p>
          <a:endParaRPr lang="en-US"/>
        </a:p>
      </dgm:t>
    </dgm:pt>
    <dgm:pt modelId="{20D30134-C432-C340-8754-923148D5C169}">
      <dgm:prSet custT="1"/>
      <dgm:spPr>
        <a:solidFill>
          <a:srgbClr val="FFFF00">
            <a:alpha val="90000"/>
          </a:srgbClr>
        </a:solidFill>
      </dgm:spPr>
      <dgm:t>
        <a:bodyPr/>
        <a:lstStyle/>
        <a:p>
          <a:r>
            <a:rPr lang="en-US" sz="4500" b="1" dirty="0"/>
            <a:t>CLARITY</a:t>
          </a:r>
        </a:p>
      </dgm:t>
    </dgm:pt>
    <dgm:pt modelId="{16632A39-0463-F446-BF2C-2EB3EDCEB473}" type="parTrans" cxnId="{21134A01-907C-0E4D-9381-8E2D0B0D6A2E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4352FC30-5542-FB4C-A218-A0798777EBD8}" type="sibTrans" cxnId="{21134A01-907C-0E4D-9381-8E2D0B0D6A2E}">
      <dgm:prSet/>
      <dgm:spPr/>
      <dgm:t>
        <a:bodyPr/>
        <a:lstStyle/>
        <a:p>
          <a:endParaRPr lang="en-US"/>
        </a:p>
      </dgm:t>
    </dgm:pt>
    <dgm:pt modelId="{910021A0-EEB1-024A-A498-8ED7268F7744}">
      <dgm:prSet custT="1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sz="4900" b="1" dirty="0"/>
            <a:t>DEFINED </a:t>
          </a:r>
          <a:r>
            <a:rPr lang="en-US" sz="4100" b="1" dirty="0"/>
            <a:t>LANGUAGES</a:t>
          </a:r>
        </a:p>
      </dgm:t>
    </dgm:pt>
    <dgm:pt modelId="{A3AB01DF-99F4-3344-A655-B377E1833DA5}" type="parTrans" cxnId="{07316CFA-DD5C-7B45-8597-717BF4B35EE7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9C505643-7D2A-DE41-B8B8-1BF8B8E7DC81}" type="sibTrans" cxnId="{07316CFA-DD5C-7B45-8597-717BF4B35EE7}">
      <dgm:prSet/>
      <dgm:spPr/>
      <dgm:t>
        <a:bodyPr/>
        <a:lstStyle/>
        <a:p>
          <a:endParaRPr lang="en-US"/>
        </a:p>
      </dgm:t>
    </dgm:pt>
    <dgm:pt modelId="{1ED0A809-B7EE-7F4F-81C6-49CF5A650C14}">
      <dgm:prSet custT="1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sz="3800" b="1" dirty="0"/>
            <a:t>DEFINED PROCESSES</a:t>
          </a:r>
        </a:p>
      </dgm:t>
    </dgm:pt>
    <dgm:pt modelId="{A8E5E835-B81E-4E4B-A19C-3C934D79CC09}" type="parTrans" cxnId="{A3668C7A-AE50-4347-A690-66033806BB60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F0CEDB93-88CF-504C-AAC2-C6FCEDBE31C7}" type="sibTrans" cxnId="{A3668C7A-AE50-4347-A690-66033806BB60}">
      <dgm:prSet/>
      <dgm:spPr/>
      <dgm:t>
        <a:bodyPr/>
        <a:lstStyle/>
        <a:p>
          <a:endParaRPr lang="en-US"/>
        </a:p>
      </dgm:t>
    </dgm:pt>
    <dgm:pt modelId="{6CC61892-3F12-B347-8B9C-62C365EECB32}">
      <dgm:prSet custT="1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sz="4000" b="1" dirty="0"/>
            <a:t>DEFINED ROLES</a:t>
          </a:r>
        </a:p>
      </dgm:t>
    </dgm:pt>
    <dgm:pt modelId="{5DE53A7F-F19A-9C4D-8053-82E15EEFF68B}" type="parTrans" cxnId="{390BDDE7-3374-3348-87AF-ADBFAAB3F816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28F6A45B-68B1-914A-881A-797E579BB32E}" type="sibTrans" cxnId="{390BDDE7-3374-3348-87AF-ADBFAAB3F816}">
      <dgm:prSet/>
      <dgm:spPr/>
      <dgm:t>
        <a:bodyPr/>
        <a:lstStyle/>
        <a:p>
          <a:endParaRPr lang="en-US"/>
        </a:p>
      </dgm:t>
    </dgm:pt>
    <dgm:pt modelId="{28018A9B-08AD-0D4E-9A3E-410A6270DA82}" type="pres">
      <dgm:prSet presAssocID="{9C74E7AF-838E-4246-B2C5-F5410090F91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CFC325D-3105-E146-B1F9-2221DE3950FE}" type="pres">
      <dgm:prSet presAssocID="{4F03473C-8006-FA49-A3B5-6A56261918B8}" presName="hierRoot1" presStyleCnt="0"/>
      <dgm:spPr/>
    </dgm:pt>
    <dgm:pt modelId="{C1D1D830-9B9F-A740-8562-55765575D085}" type="pres">
      <dgm:prSet presAssocID="{4F03473C-8006-FA49-A3B5-6A56261918B8}" presName="composite" presStyleCnt="0"/>
      <dgm:spPr/>
    </dgm:pt>
    <dgm:pt modelId="{D365A139-3625-6D45-B4A8-0648B5241A0D}" type="pres">
      <dgm:prSet presAssocID="{4F03473C-8006-FA49-A3B5-6A56261918B8}" presName="background" presStyleLbl="node0" presStyleIdx="0" presStyleCnt="1"/>
      <dgm:spPr>
        <a:solidFill>
          <a:schemeClr val="tx1"/>
        </a:solidFill>
        <a:effectLst/>
      </dgm:spPr>
    </dgm:pt>
    <dgm:pt modelId="{5016630F-8F63-1843-A6A0-9186227155FC}" type="pres">
      <dgm:prSet presAssocID="{4F03473C-8006-FA49-A3B5-6A56261918B8}" presName="text" presStyleLbl="fgAcc0" presStyleIdx="0" presStyleCnt="1" custScaleX="143730" custScaleY="83817" custLinFactNeighborY="26069">
        <dgm:presLayoutVars>
          <dgm:chPref val="3"/>
        </dgm:presLayoutVars>
      </dgm:prSet>
      <dgm:spPr/>
    </dgm:pt>
    <dgm:pt modelId="{9DD32321-9F45-0B45-8E24-404DFB7DF95E}" type="pres">
      <dgm:prSet presAssocID="{4F03473C-8006-FA49-A3B5-6A56261918B8}" presName="hierChild2" presStyleCnt="0"/>
      <dgm:spPr/>
    </dgm:pt>
    <dgm:pt modelId="{D969774F-B28B-2641-8B67-672E3DEAFE45}" type="pres">
      <dgm:prSet presAssocID="{35F414AD-BC46-3C42-AFC2-B438F86AD8DE}" presName="Name10" presStyleLbl="parChTrans1D2" presStyleIdx="0" presStyleCnt="2"/>
      <dgm:spPr/>
    </dgm:pt>
    <dgm:pt modelId="{0EDFD139-5A0A-D346-98D7-CE7E8C1AECDB}" type="pres">
      <dgm:prSet presAssocID="{C8007067-EC1E-154B-BCC9-53EB81F6A2B9}" presName="hierRoot2" presStyleCnt="0"/>
      <dgm:spPr/>
    </dgm:pt>
    <dgm:pt modelId="{7982D9BA-5F3C-9F46-B5D9-C89920DC108B}" type="pres">
      <dgm:prSet presAssocID="{C8007067-EC1E-154B-BCC9-53EB81F6A2B9}" presName="composite2" presStyleCnt="0"/>
      <dgm:spPr/>
    </dgm:pt>
    <dgm:pt modelId="{E2F21A83-CFC7-3047-8EB4-3C699B6B9297}" type="pres">
      <dgm:prSet presAssocID="{C8007067-EC1E-154B-BCC9-53EB81F6A2B9}" presName="background2" presStyleLbl="node2" presStyleIdx="0" presStyleCnt="2"/>
      <dgm:spPr>
        <a:solidFill>
          <a:schemeClr val="tx1"/>
        </a:solidFill>
      </dgm:spPr>
    </dgm:pt>
    <dgm:pt modelId="{EFDDB230-097D-6E40-94D5-212EA0F4B9EB}" type="pres">
      <dgm:prSet presAssocID="{C8007067-EC1E-154B-BCC9-53EB81F6A2B9}" presName="text2" presStyleLbl="fgAcc2" presStyleIdx="0" presStyleCnt="2" custScaleX="121355" custScaleY="68963">
        <dgm:presLayoutVars>
          <dgm:chPref val="3"/>
        </dgm:presLayoutVars>
      </dgm:prSet>
      <dgm:spPr/>
    </dgm:pt>
    <dgm:pt modelId="{B3FC70CE-6614-7B4F-8E91-5E560750EE0E}" type="pres">
      <dgm:prSet presAssocID="{C8007067-EC1E-154B-BCC9-53EB81F6A2B9}" presName="hierChild3" presStyleCnt="0"/>
      <dgm:spPr/>
    </dgm:pt>
    <dgm:pt modelId="{2AE6047B-BCD2-4249-8EAC-B0BBD8C637D8}" type="pres">
      <dgm:prSet presAssocID="{5DE53A7F-F19A-9C4D-8053-82E15EEFF68B}" presName="Name17" presStyleLbl="parChTrans1D3" presStyleIdx="0" presStyleCnt="3"/>
      <dgm:spPr/>
    </dgm:pt>
    <dgm:pt modelId="{C4832C7E-0325-4E47-87A4-7221441E2F1A}" type="pres">
      <dgm:prSet presAssocID="{6CC61892-3F12-B347-8B9C-62C365EECB32}" presName="hierRoot3" presStyleCnt="0"/>
      <dgm:spPr/>
    </dgm:pt>
    <dgm:pt modelId="{0FC4AE4D-990F-6049-B479-6AEF9F9A48A7}" type="pres">
      <dgm:prSet presAssocID="{6CC61892-3F12-B347-8B9C-62C365EECB32}" presName="composite3" presStyleCnt="0"/>
      <dgm:spPr/>
    </dgm:pt>
    <dgm:pt modelId="{AC75F7FB-9EBD-714C-9B91-6334016C580E}" type="pres">
      <dgm:prSet presAssocID="{6CC61892-3F12-B347-8B9C-62C365EECB32}" presName="background3" presStyleLbl="node3" presStyleIdx="0" presStyleCnt="3"/>
      <dgm:spPr>
        <a:solidFill>
          <a:schemeClr val="tx1"/>
        </a:solidFill>
      </dgm:spPr>
    </dgm:pt>
    <dgm:pt modelId="{00A9AC52-2EF4-FB4B-8374-D235A7E412AC}" type="pres">
      <dgm:prSet presAssocID="{6CC61892-3F12-B347-8B9C-62C365EECB32}" presName="text3" presStyleLbl="fgAcc3" presStyleIdx="0" presStyleCnt="3" custScaleX="79771" custScaleY="87223" custLinFactNeighborX="-26964" custLinFactNeighborY="-25613">
        <dgm:presLayoutVars>
          <dgm:chPref val="3"/>
        </dgm:presLayoutVars>
      </dgm:prSet>
      <dgm:spPr/>
    </dgm:pt>
    <dgm:pt modelId="{E855D966-D17A-1947-B036-3CAAA3185210}" type="pres">
      <dgm:prSet presAssocID="{6CC61892-3F12-B347-8B9C-62C365EECB32}" presName="hierChild4" presStyleCnt="0"/>
      <dgm:spPr/>
    </dgm:pt>
    <dgm:pt modelId="{54DDE84B-3374-7741-9A98-44C2C89D369B}" type="pres">
      <dgm:prSet presAssocID="{16632A39-0463-F446-BF2C-2EB3EDCEB473}" presName="Name10" presStyleLbl="parChTrans1D2" presStyleIdx="1" presStyleCnt="2"/>
      <dgm:spPr/>
    </dgm:pt>
    <dgm:pt modelId="{9F20B9CE-38E2-F447-A687-8F299145101E}" type="pres">
      <dgm:prSet presAssocID="{20D30134-C432-C340-8754-923148D5C169}" presName="hierRoot2" presStyleCnt="0"/>
      <dgm:spPr/>
    </dgm:pt>
    <dgm:pt modelId="{C3E4FA94-69B1-F340-B783-51C31F7962A1}" type="pres">
      <dgm:prSet presAssocID="{20D30134-C432-C340-8754-923148D5C169}" presName="composite2" presStyleCnt="0"/>
      <dgm:spPr/>
    </dgm:pt>
    <dgm:pt modelId="{1D2757CE-F25E-C84D-9560-FBD8D836B522}" type="pres">
      <dgm:prSet presAssocID="{20D30134-C432-C340-8754-923148D5C169}" presName="background2" presStyleLbl="node2" presStyleIdx="1" presStyleCnt="2"/>
      <dgm:spPr>
        <a:solidFill>
          <a:schemeClr val="tx1"/>
        </a:solidFill>
      </dgm:spPr>
    </dgm:pt>
    <dgm:pt modelId="{70299522-2488-8044-9B6B-A3278E592FEE}" type="pres">
      <dgm:prSet presAssocID="{20D30134-C432-C340-8754-923148D5C169}" presName="text2" presStyleLbl="fgAcc2" presStyleIdx="1" presStyleCnt="2" custScaleX="122516" custScaleY="67067">
        <dgm:presLayoutVars>
          <dgm:chPref val="3"/>
        </dgm:presLayoutVars>
      </dgm:prSet>
      <dgm:spPr/>
    </dgm:pt>
    <dgm:pt modelId="{50E66701-2607-0C42-8684-09EE5BC98378}" type="pres">
      <dgm:prSet presAssocID="{20D30134-C432-C340-8754-923148D5C169}" presName="hierChild3" presStyleCnt="0"/>
      <dgm:spPr/>
    </dgm:pt>
    <dgm:pt modelId="{56A24C28-8FE2-1947-B076-3917B47B549F}" type="pres">
      <dgm:prSet presAssocID="{A3AB01DF-99F4-3344-A655-B377E1833DA5}" presName="Name17" presStyleLbl="parChTrans1D3" presStyleIdx="1" presStyleCnt="3"/>
      <dgm:spPr/>
    </dgm:pt>
    <dgm:pt modelId="{0815A01E-00B3-5D4B-B63A-A3824B11DDEA}" type="pres">
      <dgm:prSet presAssocID="{910021A0-EEB1-024A-A498-8ED7268F7744}" presName="hierRoot3" presStyleCnt="0"/>
      <dgm:spPr/>
    </dgm:pt>
    <dgm:pt modelId="{BB8D3979-6387-2F41-8934-E26DCA618404}" type="pres">
      <dgm:prSet presAssocID="{910021A0-EEB1-024A-A498-8ED7268F7744}" presName="composite3" presStyleCnt="0"/>
      <dgm:spPr/>
    </dgm:pt>
    <dgm:pt modelId="{BD9DDD72-6795-2045-ADFE-DFC8D53E3270}" type="pres">
      <dgm:prSet presAssocID="{910021A0-EEB1-024A-A498-8ED7268F7744}" presName="background3" presStyleLbl="node3" presStyleIdx="1" presStyleCnt="3"/>
      <dgm:spPr>
        <a:solidFill>
          <a:schemeClr val="tx1"/>
        </a:solidFill>
      </dgm:spPr>
    </dgm:pt>
    <dgm:pt modelId="{30B47B6C-001F-264D-A8BD-C5599293C0B4}" type="pres">
      <dgm:prSet presAssocID="{910021A0-EEB1-024A-A498-8ED7268F7744}" presName="text3" presStyleLbl="fgAcc3" presStyleIdx="1" presStyleCnt="3" custScaleX="122720" custScaleY="87252" custLinFactNeighborX="-29047" custLinFactNeighborY="-24857">
        <dgm:presLayoutVars>
          <dgm:chPref val="3"/>
        </dgm:presLayoutVars>
      </dgm:prSet>
      <dgm:spPr/>
    </dgm:pt>
    <dgm:pt modelId="{DD678F2D-F9F9-0242-9A16-1389B6DBCC3D}" type="pres">
      <dgm:prSet presAssocID="{910021A0-EEB1-024A-A498-8ED7268F7744}" presName="hierChild4" presStyleCnt="0"/>
      <dgm:spPr/>
    </dgm:pt>
    <dgm:pt modelId="{E98A59BE-9649-BC4B-AFFA-25D1975D5780}" type="pres">
      <dgm:prSet presAssocID="{A8E5E835-B81E-4E4B-A19C-3C934D79CC09}" presName="Name17" presStyleLbl="parChTrans1D3" presStyleIdx="2" presStyleCnt="3"/>
      <dgm:spPr/>
    </dgm:pt>
    <dgm:pt modelId="{C31F34CE-0411-6C44-B3AB-4771ED8A8788}" type="pres">
      <dgm:prSet presAssocID="{1ED0A809-B7EE-7F4F-81C6-49CF5A650C14}" presName="hierRoot3" presStyleCnt="0"/>
      <dgm:spPr/>
    </dgm:pt>
    <dgm:pt modelId="{1492753C-81E2-A644-B466-2F70C9E69392}" type="pres">
      <dgm:prSet presAssocID="{1ED0A809-B7EE-7F4F-81C6-49CF5A650C14}" presName="composite3" presStyleCnt="0"/>
      <dgm:spPr/>
    </dgm:pt>
    <dgm:pt modelId="{6C907689-AF6E-DA4E-AEFF-1317220771C9}" type="pres">
      <dgm:prSet presAssocID="{1ED0A809-B7EE-7F4F-81C6-49CF5A650C14}" presName="background3" presStyleLbl="node3" presStyleIdx="2" presStyleCnt="3"/>
      <dgm:spPr>
        <a:solidFill>
          <a:schemeClr val="tx1"/>
        </a:solidFill>
      </dgm:spPr>
    </dgm:pt>
    <dgm:pt modelId="{7148DFB9-6D6A-7B4E-8814-3E90261DA56B}" type="pres">
      <dgm:prSet presAssocID="{1ED0A809-B7EE-7F4F-81C6-49CF5A650C14}" presName="text3" presStyleLbl="fgAcc3" presStyleIdx="2" presStyleCnt="3" custScaleX="99917" custScaleY="87252" custLinFactNeighborX="-36851" custLinFactNeighborY="-26165">
        <dgm:presLayoutVars>
          <dgm:chPref val="3"/>
        </dgm:presLayoutVars>
      </dgm:prSet>
      <dgm:spPr/>
    </dgm:pt>
    <dgm:pt modelId="{A0872BEA-CC1C-F449-A3B8-87C33F8FC841}" type="pres">
      <dgm:prSet presAssocID="{1ED0A809-B7EE-7F4F-81C6-49CF5A650C14}" presName="hierChild4" presStyleCnt="0"/>
      <dgm:spPr/>
    </dgm:pt>
  </dgm:ptLst>
  <dgm:cxnLst>
    <dgm:cxn modelId="{21134A01-907C-0E4D-9381-8E2D0B0D6A2E}" srcId="{4F03473C-8006-FA49-A3B5-6A56261918B8}" destId="{20D30134-C432-C340-8754-923148D5C169}" srcOrd="1" destOrd="0" parTransId="{16632A39-0463-F446-BF2C-2EB3EDCEB473}" sibTransId="{4352FC30-5542-FB4C-A218-A0798777EBD8}"/>
    <dgm:cxn modelId="{50B22304-BE6A-0F4D-A339-7BC005D500E9}" srcId="{4F03473C-8006-FA49-A3B5-6A56261918B8}" destId="{C8007067-EC1E-154B-BCC9-53EB81F6A2B9}" srcOrd="0" destOrd="0" parTransId="{35F414AD-BC46-3C42-AFC2-B438F86AD8DE}" sibTransId="{F3D41D6E-084A-434B-8F35-F9B522407502}"/>
    <dgm:cxn modelId="{1E2FFC1A-CB3B-164F-AA95-9AD9B74CFFC1}" type="presOf" srcId="{20D30134-C432-C340-8754-923148D5C169}" destId="{70299522-2488-8044-9B6B-A3278E592FEE}" srcOrd="0" destOrd="0" presId="urn:microsoft.com/office/officeart/2005/8/layout/hierarchy1"/>
    <dgm:cxn modelId="{9A4D1044-3998-DD4D-893E-6CDBC879AA38}" type="presOf" srcId="{A3AB01DF-99F4-3344-A655-B377E1833DA5}" destId="{56A24C28-8FE2-1947-B076-3917B47B549F}" srcOrd="0" destOrd="0" presId="urn:microsoft.com/office/officeart/2005/8/layout/hierarchy1"/>
    <dgm:cxn modelId="{D94C464F-3D43-9B4A-917C-B07641234938}" type="presOf" srcId="{1ED0A809-B7EE-7F4F-81C6-49CF5A650C14}" destId="{7148DFB9-6D6A-7B4E-8814-3E90261DA56B}" srcOrd="0" destOrd="0" presId="urn:microsoft.com/office/officeart/2005/8/layout/hierarchy1"/>
    <dgm:cxn modelId="{D9CDB85A-A04D-1447-8736-E37A4C2DF533}" srcId="{9C74E7AF-838E-4246-B2C5-F5410090F91A}" destId="{4F03473C-8006-FA49-A3B5-6A56261918B8}" srcOrd="0" destOrd="0" parTransId="{22FC8567-1A4A-4348-B53C-023D8069FE11}" sibTransId="{BF52342E-5AA3-824A-ACDB-09BE8E21180F}"/>
    <dgm:cxn modelId="{D018FE69-F50B-E444-A337-13D993F42FC7}" type="presOf" srcId="{6CC61892-3F12-B347-8B9C-62C365EECB32}" destId="{00A9AC52-2EF4-FB4B-8374-D235A7E412AC}" srcOrd="0" destOrd="0" presId="urn:microsoft.com/office/officeart/2005/8/layout/hierarchy1"/>
    <dgm:cxn modelId="{A3668C7A-AE50-4347-A690-66033806BB60}" srcId="{20D30134-C432-C340-8754-923148D5C169}" destId="{1ED0A809-B7EE-7F4F-81C6-49CF5A650C14}" srcOrd="1" destOrd="0" parTransId="{A8E5E835-B81E-4E4B-A19C-3C934D79CC09}" sibTransId="{F0CEDB93-88CF-504C-AAC2-C6FCEDBE31C7}"/>
    <dgm:cxn modelId="{FFA5F97E-E07A-6D43-A8E1-34CF62050251}" type="presOf" srcId="{35F414AD-BC46-3C42-AFC2-B438F86AD8DE}" destId="{D969774F-B28B-2641-8B67-672E3DEAFE45}" srcOrd="0" destOrd="0" presId="urn:microsoft.com/office/officeart/2005/8/layout/hierarchy1"/>
    <dgm:cxn modelId="{14E49886-E74A-AF47-BB1F-6FECC3DEB1CF}" type="presOf" srcId="{16632A39-0463-F446-BF2C-2EB3EDCEB473}" destId="{54DDE84B-3374-7741-9A98-44C2C89D369B}" srcOrd="0" destOrd="0" presId="urn:microsoft.com/office/officeart/2005/8/layout/hierarchy1"/>
    <dgm:cxn modelId="{8B2096AB-CEC8-4B4C-88FE-09923837FF36}" type="presOf" srcId="{5DE53A7F-F19A-9C4D-8053-82E15EEFF68B}" destId="{2AE6047B-BCD2-4249-8EAC-B0BBD8C637D8}" srcOrd="0" destOrd="0" presId="urn:microsoft.com/office/officeart/2005/8/layout/hierarchy1"/>
    <dgm:cxn modelId="{1226DDAE-7226-1040-977A-47EE821F767B}" type="presOf" srcId="{C8007067-EC1E-154B-BCC9-53EB81F6A2B9}" destId="{EFDDB230-097D-6E40-94D5-212EA0F4B9EB}" srcOrd="0" destOrd="0" presId="urn:microsoft.com/office/officeart/2005/8/layout/hierarchy1"/>
    <dgm:cxn modelId="{9A1A2EB2-8E9C-7F42-A01E-82F0429E83F4}" type="presOf" srcId="{910021A0-EEB1-024A-A498-8ED7268F7744}" destId="{30B47B6C-001F-264D-A8BD-C5599293C0B4}" srcOrd="0" destOrd="0" presId="urn:microsoft.com/office/officeart/2005/8/layout/hierarchy1"/>
    <dgm:cxn modelId="{78F020B5-D2E3-9242-ACF8-D848EE91FC6A}" type="presOf" srcId="{4F03473C-8006-FA49-A3B5-6A56261918B8}" destId="{5016630F-8F63-1843-A6A0-9186227155FC}" srcOrd="0" destOrd="0" presId="urn:microsoft.com/office/officeart/2005/8/layout/hierarchy1"/>
    <dgm:cxn modelId="{C4A24BDD-ED17-F84E-B5E6-E4E57FBC299C}" type="presOf" srcId="{9C74E7AF-838E-4246-B2C5-F5410090F91A}" destId="{28018A9B-08AD-0D4E-9A3E-410A6270DA82}" srcOrd="0" destOrd="0" presId="urn:microsoft.com/office/officeart/2005/8/layout/hierarchy1"/>
    <dgm:cxn modelId="{390BDDE7-3374-3348-87AF-ADBFAAB3F816}" srcId="{C8007067-EC1E-154B-BCC9-53EB81F6A2B9}" destId="{6CC61892-3F12-B347-8B9C-62C365EECB32}" srcOrd="0" destOrd="0" parTransId="{5DE53A7F-F19A-9C4D-8053-82E15EEFF68B}" sibTransId="{28F6A45B-68B1-914A-881A-797E579BB32E}"/>
    <dgm:cxn modelId="{07316CFA-DD5C-7B45-8597-717BF4B35EE7}" srcId="{20D30134-C432-C340-8754-923148D5C169}" destId="{910021A0-EEB1-024A-A498-8ED7268F7744}" srcOrd="0" destOrd="0" parTransId="{A3AB01DF-99F4-3344-A655-B377E1833DA5}" sibTransId="{9C505643-7D2A-DE41-B8B8-1BF8B8E7DC81}"/>
    <dgm:cxn modelId="{72EDD1FF-5647-D64B-A243-9B8A39E4C536}" type="presOf" srcId="{A8E5E835-B81E-4E4B-A19C-3C934D79CC09}" destId="{E98A59BE-9649-BC4B-AFFA-25D1975D5780}" srcOrd="0" destOrd="0" presId="urn:microsoft.com/office/officeart/2005/8/layout/hierarchy1"/>
    <dgm:cxn modelId="{8E166087-0281-0F4F-B1FC-4823C4A36D6F}" type="presParOf" srcId="{28018A9B-08AD-0D4E-9A3E-410A6270DA82}" destId="{0CFC325D-3105-E146-B1F9-2221DE3950FE}" srcOrd="0" destOrd="0" presId="urn:microsoft.com/office/officeart/2005/8/layout/hierarchy1"/>
    <dgm:cxn modelId="{F3DD8299-2378-7449-A891-A66B0ACA0037}" type="presParOf" srcId="{0CFC325D-3105-E146-B1F9-2221DE3950FE}" destId="{C1D1D830-9B9F-A740-8562-55765575D085}" srcOrd="0" destOrd="0" presId="urn:microsoft.com/office/officeart/2005/8/layout/hierarchy1"/>
    <dgm:cxn modelId="{D30D9DA1-11B6-3247-98AB-243A91B40D79}" type="presParOf" srcId="{C1D1D830-9B9F-A740-8562-55765575D085}" destId="{D365A139-3625-6D45-B4A8-0648B5241A0D}" srcOrd="0" destOrd="0" presId="urn:microsoft.com/office/officeart/2005/8/layout/hierarchy1"/>
    <dgm:cxn modelId="{8AFC210D-350E-C846-B85C-4F81452BDFCB}" type="presParOf" srcId="{C1D1D830-9B9F-A740-8562-55765575D085}" destId="{5016630F-8F63-1843-A6A0-9186227155FC}" srcOrd="1" destOrd="0" presId="urn:microsoft.com/office/officeart/2005/8/layout/hierarchy1"/>
    <dgm:cxn modelId="{9DD7AE19-1348-AD4E-BDA1-1CD89BDB9C50}" type="presParOf" srcId="{0CFC325D-3105-E146-B1F9-2221DE3950FE}" destId="{9DD32321-9F45-0B45-8E24-404DFB7DF95E}" srcOrd="1" destOrd="0" presId="urn:microsoft.com/office/officeart/2005/8/layout/hierarchy1"/>
    <dgm:cxn modelId="{81248DDC-12A4-F54B-8831-9A6220AC62CA}" type="presParOf" srcId="{9DD32321-9F45-0B45-8E24-404DFB7DF95E}" destId="{D969774F-B28B-2641-8B67-672E3DEAFE45}" srcOrd="0" destOrd="0" presId="urn:microsoft.com/office/officeart/2005/8/layout/hierarchy1"/>
    <dgm:cxn modelId="{A59E5D1F-807B-544E-B0DC-A0DCC6F30EBE}" type="presParOf" srcId="{9DD32321-9F45-0B45-8E24-404DFB7DF95E}" destId="{0EDFD139-5A0A-D346-98D7-CE7E8C1AECDB}" srcOrd="1" destOrd="0" presId="urn:microsoft.com/office/officeart/2005/8/layout/hierarchy1"/>
    <dgm:cxn modelId="{656E41FC-3B82-054E-AAF6-3ACB53FF296D}" type="presParOf" srcId="{0EDFD139-5A0A-D346-98D7-CE7E8C1AECDB}" destId="{7982D9BA-5F3C-9F46-B5D9-C89920DC108B}" srcOrd="0" destOrd="0" presId="urn:microsoft.com/office/officeart/2005/8/layout/hierarchy1"/>
    <dgm:cxn modelId="{B098B63D-E880-5443-8971-A05613904466}" type="presParOf" srcId="{7982D9BA-5F3C-9F46-B5D9-C89920DC108B}" destId="{E2F21A83-CFC7-3047-8EB4-3C699B6B9297}" srcOrd="0" destOrd="0" presId="urn:microsoft.com/office/officeart/2005/8/layout/hierarchy1"/>
    <dgm:cxn modelId="{9CA79DE0-8821-B441-BFB9-AC368AD85E07}" type="presParOf" srcId="{7982D9BA-5F3C-9F46-B5D9-C89920DC108B}" destId="{EFDDB230-097D-6E40-94D5-212EA0F4B9EB}" srcOrd="1" destOrd="0" presId="urn:microsoft.com/office/officeart/2005/8/layout/hierarchy1"/>
    <dgm:cxn modelId="{579E9F9F-0A4A-A547-813F-170F16C48393}" type="presParOf" srcId="{0EDFD139-5A0A-D346-98D7-CE7E8C1AECDB}" destId="{B3FC70CE-6614-7B4F-8E91-5E560750EE0E}" srcOrd="1" destOrd="0" presId="urn:microsoft.com/office/officeart/2005/8/layout/hierarchy1"/>
    <dgm:cxn modelId="{3E93982F-DF82-5046-8E2B-6272917DA039}" type="presParOf" srcId="{B3FC70CE-6614-7B4F-8E91-5E560750EE0E}" destId="{2AE6047B-BCD2-4249-8EAC-B0BBD8C637D8}" srcOrd="0" destOrd="0" presId="urn:microsoft.com/office/officeart/2005/8/layout/hierarchy1"/>
    <dgm:cxn modelId="{B6F0F3E7-B522-604E-AC9A-1347212E7E48}" type="presParOf" srcId="{B3FC70CE-6614-7B4F-8E91-5E560750EE0E}" destId="{C4832C7E-0325-4E47-87A4-7221441E2F1A}" srcOrd="1" destOrd="0" presId="urn:microsoft.com/office/officeart/2005/8/layout/hierarchy1"/>
    <dgm:cxn modelId="{C16BC367-9551-7349-B8E6-E166F2CFB6EC}" type="presParOf" srcId="{C4832C7E-0325-4E47-87A4-7221441E2F1A}" destId="{0FC4AE4D-990F-6049-B479-6AEF9F9A48A7}" srcOrd="0" destOrd="0" presId="urn:microsoft.com/office/officeart/2005/8/layout/hierarchy1"/>
    <dgm:cxn modelId="{385C294B-4E8D-2A4E-9883-20CB01AA7D04}" type="presParOf" srcId="{0FC4AE4D-990F-6049-B479-6AEF9F9A48A7}" destId="{AC75F7FB-9EBD-714C-9B91-6334016C580E}" srcOrd="0" destOrd="0" presId="urn:microsoft.com/office/officeart/2005/8/layout/hierarchy1"/>
    <dgm:cxn modelId="{D9863B5B-A4CB-3440-AC3C-610B90C34587}" type="presParOf" srcId="{0FC4AE4D-990F-6049-B479-6AEF9F9A48A7}" destId="{00A9AC52-2EF4-FB4B-8374-D235A7E412AC}" srcOrd="1" destOrd="0" presId="urn:microsoft.com/office/officeart/2005/8/layout/hierarchy1"/>
    <dgm:cxn modelId="{38E25068-27DC-C947-B96C-C772BF415D3F}" type="presParOf" srcId="{C4832C7E-0325-4E47-87A4-7221441E2F1A}" destId="{E855D966-D17A-1947-B036-3CAAA3185210}" srcOrd="1" destOrd="0" presId="urn:microsoft.com/office/officeart/2005/8/layout/hierarchy1"/>
    <dgm:cxn modelId="{75745913-BA92-5146-970F-0661B8F4625B}" type="presParOf" srcId="{9DD32321-9F45-0B45-8E24-404DFB7DF95E}" destId="{54DDE84B-3374-7741-9A98-44C2C89D369B}" srcOrd="2" destOrd="0" presId="urn:microsoft.com/office/officeart/2005/8/layout/hierarchy1"/>
    <dgm:cxn modelId="{9E9829D7-1839-234A-9E9F-6AE20FC3B1C5}" type="presParOf" srcId="{9DD32321-9F45-0B45-8E24-404DFB7DF95E}" destId="{9F20B9CE-38E2-F447-A687-8F299145101E}" srcOrd="3" destOrd="0" presId="urn:microsoft.com/office/officeart/2005/8/layout/hierarchy1"/>
    <dgm:cxn modelId="{D6621F88-722A-EF47-A4F5-9B31C817AEA9}" type="presParOf" srcId="{9F20B9CE-38E2-F447-A687-8F299145101E}" destId="{C3E4FA94-69B1-F340-B783-51C31F7962A1}" srcOrd="0" destOrd="0" presId="urn:microsoft.com/office/officeart/2005/8/layout/hierarchy1"/>
    <dgm:cxn modelId="{055A7FF3-6A5D-CE42-A56D-8BB088836987}" type="presParOf" srcId="{C3E4FA94-69B1-F340-B783-51C31F7962A1}" destId="{1D2757CE-F25E-C84D-9560-FBD8D836B522}" srcOrd="0" destOrd="0" presId="urn:microsoft.com/office/officeart/2005/8/layout/hierarchy1"/>
    <dgm:cxn modelId="{306DAAE4-2F4F-6842-8729-85866D466B37}" type="presParOf" srcId="{C3E4FA94-69B1-F340-B783-51C31F7962A1}" destId="{70299522-2488-8044-9B6B-A3278E592FEE}" srcOrd="1" destOrd="0" presId="urn:microsoft.com/office/officeart/2005/8/layout/hierarchy1"/>
    <dgm:cxn modelId="{55EFC412-3312-CB4D-95CA-AFB9E3587CF4}" type="presParOf" srcId="{9F20B9CE-38E2-F447-A687-8F299145101E}" destId="{50E66701-2607-0C42-8684-09EE5BC98378}" srcOrd="1" destOrd="0" presId="urn:microsoft.com/office/officeart/2005/8/layout/hierarchy1"/>
    <dgm:cxn modelId="{825C6A2B-42BE-6149-B383-56218F350E42}" type="presParOf" srcId="{50E66701-2607-0C42-8684-09EE5BC98378}" destId="{56A24C28-8FE2-1947-B076-3917B47B549F}" srcOrd="0" destOrd="0" presId="urn:microsoft.com/office/officeart/2005/8/layout/hierarchy1"/>
    <dgm:cxn modelId="{EA02E0F7-344F-604E-B5C4-76CB270E8922}" type="presParOf" srcId="{50E66701-2607-0C42-8684-09EE5BC98378}" destId="{0815A01E-00B3-5D4B-B63A-A3824B11DDEA}" srcOrd="1" destOrd="0" presId="urn:microsoft.com/office/officeart/2005/8/layout/hierarchy1"/>
    <dgm:cxn modelId="{CCA98E49-A2D7-4045-AA17-D0D10C5746B2}" type="presParOf" srcId="{0815A01E-00B3-5D4B-B63A-A3824B11DDEA}" destId="{BB8D3979-6387-2F41-8934-E26DCA618404}" srcOrd="0" destOrd="0" presId="urn:microsoft.com/office/officeart/2005/8/layout/hierarchy1"/>
    <dgm:cxn modelId="{26A96C10-F99B-3B42-9289-BCDB2D501A63}" type="presParOf" srcId="{BB8D3979-6387-2F41-8934-E26DCA618404}" destId="{BD9DDD72-6795-2045-ADFE-DFC8D53E3270}" srcOrd="0" destOrd="0" presId="urn:microsoft.com/office/officeart/2005/8/layout/hierarchy1"/>
    <dgm:cxn modelId="{19602766-D4F9-DD4E-9692-2BC867135CBD}" type="presParOf" srcId="{BB8D3979-6387-2F41-8934-E26DCA618404}" destId="{30B47B6C-001F-264D-A8BD-C5599293C0B4}" srcOrd="1" destOrd="0" presId="urn:microsoft.com/office/officeart/2005/8/layout/hierarchy1"/>
    <dgm:cxn modelId="{2CD077EB-70A2-CE46-9980-1102FA302532}" type="presParOf" srcId="{0815A01E-00B3-5D4B-B63A-A3824B11DDEA}" destId="{DD678F2D-F9F9-0242-9A16-1389B6DBCC3D}" srcOrd="1" destOrd="0" presId="urn:microsoft.com/office/officeart/2005/8/layout/hierarchy1"/>
    <dgm:cxn modelId="{E18B154F-B1DF-6645-BBFC-B55E3D970A99}" type="presParOf" srcId="{50E66701-2607-0C42-8684-09EE5BC98378}" destId="{E98A59BE-9649-BC4B-AFFA-25D1975D5780}" srcOrd="2" destOrd="0" presId="urn:microsoft.com/office/officeart/2005/8/layout/hierarchy1"/>
    <dgm:cxn modelId="{2C3B7157-886E-034C-8087-6F6888235DD8}" type="presParOf" srcId="{50E66701-2607-0C42-8684-09EE5BC98378}" destId="{C31F34CE-0411-6C44-B3AB-4771ED8A8788}" srcOrd="3" destOrd="0" presId="urn:microsoft.com/office/officeart/2005/8/layout/hierarchy1"/>
    <dgm:cxn modelId="{5D87CB09-40E3-AE45-B954-9C0122EBA04A}" type="presParOf" srcId="{C31F34CE-0411-6C44-B3AB-4771ED8A8788}" destId="{1492753C-81E2-A644-B466-2F70C9E69392}" srcOrd="0" destOrd="0" presId="urn:microsoft.com/office/officeart/2005/8/layout/hierarchy1"/>
    <dgm:cxn modelId="{88B904D0-C66C-5649-92AE-8E35B35B8D22}" type="presParOf" srcId="{1492753C-81E2-A644-B466-2F70C9E69392}" destId="{6C907689-AF6E-DA4E-AEFF-1317220771C9}" srcOrd="0" destOrd="0" presId="urn:microsoft.com/office/officeart/2005/8/layout/hierarchy1"/>
    <dgm:cxn modelId="{BF9C6547-9BB0-EE45-B8BB-2548DA8F7E74}" type="presParOf" srcId="{1492753C-81E2-A644-B466-2F70C9E69392}" destId="{7148DFB9-6D6A-7B4E-8814-3E90261DA56B}" srcOrd="1" destOrd="0" presId="urn:microsoft.com/office/officeart/2005/8/layout/hierarchy1"/>
    <dgm:cxn modelId="{BC6E76E3-8D45-7A4A-8284-836D2D4EB6EB}" type="presParOf" srcId="{C31F34CE-0411-6C44-B3AB-4771ED8A8788}" destId="{A0872BEA-CC1C-F449-A3B8-87C33F8FC841}" srcOrd="1" destOrd="0" presId="urn:microsoft.com/office/officeart/2005/8/layout/hierarchy1"/>
  </dgm:cxnLst>
  <dgm:bg>
    <a:effectLst>
      <a:outerShdw blurRad="50800" dist="50800" dir="5400000" algn="ct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8A59BE-9649-BC4B-AFFA-25D1975D5780}">
      <dsp:nvSpPr>
        <dsp:cNvPr id="0" name=""/>
        <dsp:cNvSpPr/>
      </dsp:nvSpPr>
      <dsp:spPr>
        <a:xfrm>
          <a:off x="8890961" y="3797683"/>
          <a:ext cx="1082253" cy="3788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368"/>
              </a:lnTo>
              <a:lnTo>
                <a:pt x="1082253" y="97368"/>
              </a:lnTo>
              <a:lnTo>
                <a:pt x="1082253" y="378834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A24C28-8FE2-1947-B076-3917B47B549F}">
      <dsp:nvSpPr>
        <dsp:cNvPr id="0" name=""/>
        <dsp:cNvSpPr/>
      </dsp:nvSpPr>
      <dsp:spPr>
        <a:xfrm>
          <a:off x="6152929" y="3797683"/>
          <a:ext cx="2738031" cy="404070"/>
        </a:xfrm>
        <a:custGeom>
          <a:avLst/>
          <a:gdLst/>
          <a:ahLst/>
          <a:cxnLst/>
          <a:rect l="0" t="0" r="0" b="0"/>
          <a:pathLst>
            <a:path>
              <a:moveTo>
                <a:pt x="2738031" y="0"/>
              </a:moveTo>
              <a:lnTo>
                <a:pt x="2738031" y="122603"/>
              </a:lnTo>
              <a:lnTo>
                <a:pt x="0" y="122603"/>
              </a:lnTo>
              <a:lnTo>
                <a:pt x="0" y="404070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DE84B-3374-7741-9A98-44C2C89D369B}">
      <dsp:nvSpPr>
        <dsp:cNvPr id="0" name=""/>
        <dsp:cNvSpPr/>
      </dsp:nvSpPr>
      <dsp:spPr>
        <a:xfrm>
          <a:off x="6096361" y="2123050"/>
          <a:ext cx="2794599" cy="3806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220"/>
              </a:lnTo>
              <a:lnTo>
                <a:pt x="2794599" y="99220"/>
              </a:lnTo>
              <a:lnTo>
                <a:pt x="2794599" y="380686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E6047B-BCD2-4249-8EAC-B0BBD8C637D8}">
      <dsp:nvSpPr>
        <dsp:cNvPr id="0" name=""/>
        <dsp:cNvSpPr/>
      </dsp:nvSpPr>
      <dsp:spPr>
        <a:xfrm>
          <a:off x="2464871" y="3834263"/>
          <a:ext cx="819252" cy="389484"/>
        </a:xfrm>
        <a:custGeom>
          <a:avLst/>
          <a:gdLst/>
          <a:ahLst/>
          <a:cxnLst/>
          <a:rect l="0" t="0" r="0" b="0"/>
          <a:pathLst>
            <a:path>
              <a:moveTo>
                <a:pt x="819252" y="0"/>
              </a:moveTo>
              <a:lnTo>
                <a:pt x="819252" y="108018"/>
              </a:lnTo>
              <a:lnTo>
                <a:pt x="0" y="108018"/>
              </a:lnTo>
              <a:lnTo>
                <a:pt x="0" y="389484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69774F-B28B-2641-8B67-672E3DEAFE45}">
      <dsp:nvSpPr>
        <dsp:cNvPr id="0" name=""/>
        <dsp:cNvSpPr/>
      </dsp:nvSpPr>
      <dsp:spPr>
        <a:xfrm>
          <a:off x="3284124" y="2123050"/>
          <a:ext cx="2812237" cy="380686"/>
        </a:xfrm>
        <a:custGeom>
          <a:avLst/>
          <a:gdLst/>
          <a:ahLst/>
          <a:cxnLst/>
          <a:rect l="0" t="0" r="0" b="0"/>
          <a:pathLst>
            <a:path>
              <a:moveTo>
                <a:pt x="2812237" y="0"/>
              </a:moveTo>
              <a:lnTo>
                <a:pt x="2812237" y="99220"/>
              </a:lnTo>
              <a:lnTo>
                <a:pt x="0" y="99220"/>
              </a:lnTo>
              <a:lnTo>
                <a:pt x="0" y="380686"/>
              </a:lnTo>
            </a:path>
          </a:pathLst>
        </a:custGeom>
        <a:noFill/>
        <a:ln w="12700" cap="flat" cmpd="sng" algn="ctr">
          <a:solidFill>
            <a:schemeClr val="tx1"/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65A139-3625-6D45-B4A8-0648B5241A0D}">
      <dsp:nvSpPr>
        <dsp:cNvPr id="0" name=""/>
        <dsp:cNvSpPr/>
      </dsp:nvSpPr>
      <dsp:spPr>
        <a:xfrm>
          <a:off x="3912871" y="505940"/>
          <a:ext cx="4366978" cy="1617109"/>
        </a:xfrm>
        <a:prstGeom prst="roundRect">
          <a:avLst>
            <a:gd name="adj" fmla="val 10000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16630F-8F63-1843-A6A0-9186227155FC}">
      <dsp:nvSpPr>
        <dsp:cNvPr id="0" name=""/>
        <dsp:cNvSpPr/>
      </dsp:nvSpPr>
      <dsp:spPr>
        <a:xfrm>
          <a:off x="4250463" y="826652"/>
          <a:ext cx="4366978" cy="1617109"/>
        </a:xfrm>
        <a:prstGeom prst="roundRect">
          <a:avLst>
            <a:gd name="adj" fmla="val 10000"/>
          </a:avLst>
        </a:prstGeom>
        <a:solidFill>
          <a:srgbClr val="7DE3FF">
            <a:alpha val="89804"/>
          </a:srgb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b="1" kern="1200" dirty="0"/>
            <a:t>GIVING CONTROL</a:t>
          </a:r>
        </a:p>
      </dsp:txBody>
      <dsp:txXfrm>
        <a:off x="4297827" y="874016"/>
        <a:ext cx="4272250" cy="1522381"/>
      </dsp:txXfrm>
    </dsp:sp>
    <dsp:sp modelId="{E2F21A83-CFC7-3047-8EB4-3C699B6B9297}">
      <dsp:nvSpPr>
        <dsp:cNvPr id="0" name=""/>
        <dsp:cNvSpPr/>
      </dsp:nvSpPr>
      <dsp:spPr>
        <a:xfrm>
          <a:off x="1440547" y="2503737"/>
          <a:ext cx="3687154" cy="1330526"/>
        </a:xfrm>
        <a:prstGeom prst="roundRect">
          <a:avLst>
            <a:gd name="adj" fmla="val 10000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DDB230-097D-6E40-94D5-212EA0F4B9EB}">
      <dsp:nvSpPr>
        <dsp:cNvPr id="0" name=""/>
        <dsp:cNvSpPr/>
      </dsp:nvSpPr>
      <dsp:spPr>
        <a:xfrm>
          <a:off x="1778138" y="2824449"/>
          <a:ext cx="3687154" cy="1330526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/>
            <a:t>TECHNICAL COMPETENCY</a:t>
          </a:r>
        </a:p>
      </dsp:txBody>
      <dsp:txXfrm>
        <a:off x="1817108" y="2863419"/>
        <a:ext cx="3609214" cy="1252586"/>
      </dsp:txXfrm>
    </dsp:sp>
    <dsp:sp modelId="{AC75F7FB-9EBD-714C-9B91-6334016C580E}">
      <dsp:nvSpPr>
        <dsp:cNvPr id="0" name=""/>
        <dsp:cNvSpPr/>
      </dsp:nvSpPr>
      <dsp:spPr>
        <a:xfrm>
          <a:off x="1253021" y="4223748"/>
          <a:ext cx="2423699" cy="1682822"/>
        </a:xfrm>
        <a:prstGeom prst="roundRect">
          <a:avLst>
            <a:gd name="adj" fmla="val 10000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A9AC52-2EF4-FB4B-8374-D235A7E412AC}">
      <dsp:nvSpPr>
        <dsp:cNvPr id="0" name=""/>
        <dsp:cNvSpPr/>
      </dsp:nvSpPr>
      <dsp:spPr>
        <a:xfrm>
          <a:off x="1590613" y="4544460"/>
          <a:ext cx="2423699" cy="1682822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/>
            <a:t>DEFINED ROLES</a:t>
          </a:r>
        </a:p>
      </dsp:txBody>
      <dsp:txXfrm>
        <a:off x="1639901" y="4593748"/>
        <a:ext cx="2325123" cy="1584246"/>
      </dsp:txXfrm>
    </dsp:sp>
    <dsp:sp modelId="{1D2757CE-F25E-C84D-9560-FBD8D836B522}">
      <dsp:nvSpPr>
        <dsp:cNvPr id="0" name=""/>
        <dsp:cNvSpPr/>
      </dsp:nvSpPr>
      <dsp:spPr>
        <a:xfrm>
          <a:off x="7029746" y="2503737"/>
          <a:ext cx="3722429" cy="1293946"/>
        </a:xfrm>
        <a:prstGeom prst="roundRect">
          <a:avLst>
            <a:gd name="adj" fmla="val 10000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299522-2488-8044-9B6B-A3278E592FEE}">
      <dsp:nvSpPr>
        <dsp:cNvPr id="0" name=""/>
        <dsp:cNvSpPr/>
      </dsp:nvSpPr>
      <dsp:spPr>
        <a:xfrm>
          <a:off x="7367337" y="2824449"/>
          <a:ext cx="3722429" cy="1293946"/>
        </a:xfrm>
        <a:prstGeom prst="roundRect">
          <a:avLst>
            <a:gd name="adj" fmla="val 10000"/>
          </a:avLst>
        </a:prstGeom>
        <a:solidFill>
          <a:srgbClr val="FFFF00">
            <a:alpha val="90000"/>
          </a:srgb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b="1" kern="1200" dirty="0"/>
            <a:t>CLARITY</a:t>
          </a:r>
        </a:p>
      </dsp:txBody>
      <dsp:txXfrm>
        <a:off x="7405235" y="2862347"/>
        <a:ext cx="3646633" cy="1218150"/>
      </dsp:txXfrm>
    </dsp:sp>
    <dsp:sp modelId="{BD9DDD72-6795-2045-ADFE-DFC8D53E3270}">
      <dsp:nvSpPr>
        <dsp:cNvPr id="0" name=""/>
        <dsp:cNvSpPr/>
      </dsp:nvSpPr>
      <dsp:spPr>
        <a:xfrm>
          <a:off x="4288615" y="4201754"/>
          <a:ext cx="3728627" cy="1683382"/>
        </a:xfrm>
        <a:prstGeom prst="roundRect">
          <a:avLst>
            <a:gd name="adj" fmla="val 10000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B47B6C-001F-264D-A8BD-C5599293C0B4}">
      <dsp:nvSpPr>
        <dsp:cNvPr id="0" name=""/>
        <dsp:cNvSpPr/>
      </dsp:nvSpPr>
      <dsp:spPr>
        <a:xfrm>
          <a:off x="4626206" y="4522465"/>
          <a:ext cx="3728627" cy="1683382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b="1" kern="1200" dirty="0"/>
            <a:t>DEFINED </a:t>
          </a:r>
          <a:r>
            <a:rPr lang="en-US" sz="4100" b="1" kern="1200" dirty="0"/>
            <a:t>LANGUAGES</a:t>
          </a:r>
        </a:p>
      </dsp:txBody>
      <dsp:txXfrm>
        <a:off x="4675511" y="4571770"/>
        <a:ext cx="3630017" cy="1584772"/>
      </dsp:txXfrm>
    </dsp:sp>
    <dsp:sp modelId="{6C907689-AF6E-DA4E-AEFF-1317220771C9}">
      <dsp:nvSpPr>
        <dsp:cNvPr id="0" name=""/>
        <dsp:cNvSpPr/>
      </dsp:nvSpPr>
      <dsp:spPr>
        <a:xfrm>
          <a:off x="8455314" y="4176518"/>
          <a:ext cx="3035799" cy="1683382"/>
        </a:xfrm>
        <a:prstGeom prst="roundRect">
          <a:avLst>
            <a:gd name="adj" fmla="val 10000"/>
          </a:avLst>
        </a:prstGeom>
        <a:solidFill>
          <a:schemeClr val="tx1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48DFB9-6D6A-7B4E-8814-3E90261DA56B}">
      <dsp:nvSpPr>
        <dsp:cNvPr id="0" name=""/>
        <dsp:cNvSpPr/>
      </dsp:nvSpPr>
      <dsp:spPr>
        <a:xfrm>
          <a:off x="8792905" y="4497230"/>
          <a:ext cx="3035799" cy="1683382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kern="1200" dirty="0"/>
            <a:t>DEFINED PROCESSES</a:t>
          </a:r>
        </a:p>
      </dsp:txBody>
      <dsp:txXfrm>
        <a:off x="8842210" y="4546535"/>
        <a:ext cx="2937189" cy="158477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2.png>
</file>

<file path=ppt/media/image3.jpg>
</file>

<file path=ppt/media/image4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D46EDC-6982-624C-B7F6-E2B0AB277A7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343400" y="3890859"/>
            <a:ext cx="26060400" cy="8277013"/>
          </a:xfrm>
        </p:spPr>
        <p:txBody>
          <a:bodyPr anchor="b"/>
          <a:lstStyle>
            <a:lvl1pPr algn="ctr">
              <a:defRPr sz="171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6FE71FC-81A4-F741-9A7F-E65AD110EAD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343400" y="12487065"/>
            <a:ext cx="26060400" cy="5739975"/>
          </a:xfrm>
        </p:spPr>
        <p:txBody>
          <a:bodyPr/>
          <a:lstStyle>
            <a:lvl1pPr marL="0" indent="0" algn="ctr">
              <a:buNone/>
              <a:defRPr sz="6840"/>
            </a:lvl1pPr>
            <a:lvl2pPr marL="1303020" indent="0" algn="ctr">
              <a:buNone/>
              <a:defRPr sz="5700"/>
            </a:lvl2pPr>
            <a:lvl3pPr marL="2606040" indent="0" algn="ctr">
              <a:buNone/>
              <a:defRPr sz="5130"/>
            </a:lvl3pPr>
            <a:lvl4pPr marL="3909060" indent="0" algn="ctr">
              <a:buNone/>
              <a:defRPr sz="4560"/>
            </a:lvl4pPr>
            <a:lvl5pPr marL="5212080" indent="0" algn="ctr">
              <a:buNone/>
              <a:defRPr sz="4560"/>
            </a:lvl5pPr>
            <a:lvl6pPr marL="6515100" indent="0" algn="ctr">
              <a:buNone/>
              <a:defRPr sz="4560"/>
            </a:lvl6pPr>
            <a:lvl7pPr marL="7818120" indent="0" algn="ctr">
              <a:buNone/>
              <a:defRPr sz="4560"/>
            </a:lvl7pPr>
            <a:lvl8pPr marL="9121140" indent="0" algn="ctr">
              <a:buNone/>
              <a:defRPr sz="4560"/>
            </a:lvl8pPr>
            <a:lvl9pPr marL="10424160" indent="0" algn="ctr">
              <a:buNone/>
              <a:defRPr sz="456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7440131-3AEB-AA45-B7AA-AE3E877D4A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A3D4EF8-7971-8C4B-8C26-F15DD5458B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896810-8AEC-0A49-B8C9-B05445B2FF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4325304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7D569D-E90E-FC4D-AA8A-D3C9CB00C1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918E736-9318-2645-ACC8-3CFF748DBB5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BD82C21-FC20-BB4F-A325-3CF00C4EC5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9A4DCE-FAB0-A743-8840-8ADC5F152F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AAF2956-56B3-D342-9D48-318A8729BC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22728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759634BF-EA73-4A46-9E15-299EBE71C74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24865965" y="1265767"/>
            <a:ext cx="7492365" cy="2014770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E5610131-873D-5D46-8C8C-9281064FC81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2388870" y="1265767"/>
            <a:ext cx="22042755" cy="20147705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8F7684C-684C-4645-8D04-EA33027EEE6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25393AB-1019-1943-8089-50D645CF2E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4D59A63-6BEE-2743-921A-B037EC52A5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08417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0AE1E1-F0B8-FB47-A9D3-8D371A5F92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E820764-AB1C-E541-9F0F-789462F3FE2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45F66A8-4ADF-0E45-B2C1-E2EC1FBCB5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AE8EE22-89FE-1E40-8ED1-E4F03461A5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0A9071-8AF8-2341-89BB-CEB9058C0D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08754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99776B-8772-EC42-8B9C-4DE6505A98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0773" y="5927094"/>
            <a:ext cx="29969460" cy="9889488"/>
          </a:xfrm>
        </p:spPr>
        <p:txBody>
          <a:bodyPr anchor="b"/>
          <a:lstStyle>
            <a:lvl1pPr>
              <a:defRPr sz="171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47B20E7-99D8-814D-81B7-F689BA38F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70773" y="15910140"/>
            <a:ext cx="29969460" cy="5200648"/>
          </a:xfrm>
        </p:spPr>
        <p:txBody>
          <a:bodyPr/>
          <a:lstStyle>
            <a:lvl1pPr marL="0" indent="0">
              <a:buNone/>
              <a:defRPr sz="6840">
                <a:solidFill>
                  <a:schemeClr val="tx1">
                    <a:tint val="75000"/>
                  </a:schemeClr>
                </a:solidFill>
              </a:defRPr>
            </a:lvl1pPr>
            <a:lvl2pPr marL="1303020" indent="0">
              <a:buNone/>
              <a:defRPr sz="5700">
                <a:solidFill>
                  <a:schemeClr val="tx1">
                    <a:tint val="75000"/>
                  </a:schemeClr>
                </a:solidFill>
              </a:defRPr>
            </a:lvl2pPr>
            <a:lvl3pPr marL="2606040" indent="0">
              <a:buNone/>
              <a:defRPr sz="5130">
                <a:solidFill>
                  <a:schemeClr val="tx1">
                    <a:tint val="75000"/>
                  </a:schemeClr>
                </a:solidFill>
              </a:defRPr>
            </a:lvl3pPr>
            <a:lvl4pPr marL="3909060" indent="0">
              <a:buNone/>
              <a:defRPr sz="4560">
                <a:solidFill>
                  <a:schemeClr val="tx1">
                    <a:tint val="75000"/>
                  </a:schemeClr>
                </a:solidFill>
              </a:defRPr>
            </a:lvl4pPr>
            <a:lvl5pPr marL="5212080" indent="0">
              <a:buNone/>
              <a:defRPr sz="4560">
                <a:solidFill>
                  <a:schemeClr val="tx1">
                    <a:tint val="75000"/>
                  </a:schemeClr>
                </a:solidFill>
              </a:defRPr>
            </a:lvl5pPr>
            <a:lvl6pPr marL="6515100" indent="0">
              <a:buNone/>
              <a:defRPr sz="4560">
                <a:solidFill>
                  <a:schemeClr val="tx1">
                    <a:tint val="75000"/>
                  </a:schemeClr>
                </a:solidFill>
              </a:defRPr>
            </a:lvl6pPr>
            <a:lvl7pPr marL="7818120" indent="0">
              <a:buNone/>
              <a:defRPr sz="4560">
                <a:solidFill>
                  <a:schemeClr val="tx1">
                    <a:tint val="75000"/>
                  </a:schemeClr>
                </a:solidFill>
              </a:defRPr>
            </a:lvl7pPr>
            <a:lvl8pPr marL="9121140" indent="0">
              <a:buNone/>
              <a:defRPr sz="4560">
                <a:solidFill>
                  <a:schemeClr val="tx1">
                    <a:tint val="75000"/>
                  </a:schemeClr>
                </a:solidFill>
              </a:defRPr>
            </a:lvl8pPr>
            <a:lvl9pPr marL="10424160" indent="0">
              <a:buNone/>
              <a:defRPr sz="456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22ADA4A-4A01-5649-A0E2-9BF304DAB8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586DDEB-1EC3-0D4D-9C02-FCDC03C907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1744DC4-EF36-8048-B1AD-D19DCBB95C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435696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CC53929-EA6C-0140-BC3C-D18CA5A2B4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38F300B-A650-F049-8B64-6BAA6EC9AA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388870" y="6328834"/>
            <a:ext cx="14767560" cy="150846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38784DD-314A-5342-B1C8-D11D1D61167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7590770" y="6328834"/>
            <a:ext cx="14767560" cy="150846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0C8ABE8-830F-824B-AF3E-E18FB6ECD6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E5CCE87-D7A4-D246-8321-2C29F79591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ACA1E7-C8A7-4C4E-9914-DBD0BF8897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8658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FF0FE4-22B3-CA47-B0B0-3467BA0909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3396" y="1265768"/>
            <a:ext cx="29969460" cy="459528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656DC48-BFAC-3143-BFE8-C7B6C71AF8B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93397" y="5828032"/>
            <a:ext cx="14699693" cy="2856228"/>
          </a:xfrm>
        </p:spPr>
        <p:txBody>
          <a:bodyPr anchor="b"/>
          <a:lstStyle>
            <a:lvl1pPr marL="0" indent="0">
              <a:buNone/>
              <a:defRPr sz="6840" b="1"/>
            </a:lvl1pPr>
            <a:lvl2pPr marL="1303020" indent="0">
              <a:buNone/>
              <a:defRPr sz="5700" b="1"/>
            </a:lvl2pPr>
            <a:lvl3pPr marL="2606040" indent="0">
              <a:buNone/>
              <a:defRPr sz="5130" b="1"/>
            </a:lvl3pPr>
            <a:lvl4pPr marL="3909060" indent="0">
              <a:buNone/>
              <a:defRPr sz="4560" b="1"/>
            </a:lvl4pPr>
            <a:lvl5pPr marL="5212080" indent="0">
              <a:buNone/>
              <a:defRPr sz="4560" b="1"/>
            </a:lvl5pPr>
            <a:lvl6pPr marL="6515100" indent="0">
              <a:buNone/>
              <a:defRPr sz="4560" b="1"/>
            </a:lvl6pPr>
            <a:lvl7pPr marL="7818120" indent="0">
              <a:buNone/>
              <a:defRPr sz="4560" b="1"/>
            </a:lvl7pPr>
            <a:lvl8pPr marL="9121140" indent="0">
              <a:buNone/>
              <a:defRPr sz="4560" b="1"/>
            </a:lvl8pPr>
            <a:lvl9pPr marL="10424160" indent="0">
              <a:buNone/>
              <a:defRPr sz="45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69F3FA-AA66-054E-87AF-12558C042E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2393397" y="8684260"/>
            <a:ext cx="14699693" cy="127732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BF6DD91-B5D4-A842-98D5-35004EC9708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7590770" y="5828032"/>
            <a:ext cx="14772086" cy="2856228"/>
          </a:xfrm>
        </p:spPr>
        <p:txBody>
          <a:bodyPr anchor="b"/>
          <a:lstStyle>
            <a:lvl1pPr marL="0" indent="0">
              <a:buNone/>
              <a:defRPr sz="6840" b="1"/>
            </a:lvl1pPr>
            <a:lvl2pPr marL="1303020" indent="0">
              <a:buNone/>
              <a:defRPr sz="5700" b="1"/>
            </a:lvl2pPr>
            <a:lvl3pPr marL="2606040" indent="0">
              <a:buNone/>
              <a:defRPr sz="5130" b="1"/>
            </a:lvl3pPr>
            <a:lvl4pPr marL="3909060" indent="0">
              <a:buNone/>
              <a:defRPr sz="4560" b="1"/>
            </a:lvl4pPr>
            <a:lvl5pPr marL="5212080" indent="0">
              <a:buNone/>
              <a:defRPr sz="4560" b="1"/>
            </a:lvl5pPr>
            <a:lvl6pPr marL="6515100" indent="0">
              <a:buNone/>
              <a:defRPr sz="4560" b="1"/>
            </a:lvl6pPr>
            <a:lvl7pPr marL="7818120" indent="0">
              <a:buNone/>
              <a:defRPr sz="4560" b="1"/>
            </a:lvl7pPr>
            <a:lvl8pPr marL="9121140" indent="0">
              <a:buNone/>
              <a:defRPr sz="4560" b="1"/>
            </a:lvl8pPr>
            <a:lvl9pPr marL="10424160" indent="0">
              <a:buNone/>
              <a:defRPr sz="456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20DE9E5-DA85-0C44-89B4-924E1F72E9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7590770" y="8684260"/>
            <a:ext cx="14772086" cy="127732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37F83E73-2A14-D14C-8CF1-684067ED87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EB3BADA5-45DD-AD4D-8E9D-2CB727D253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D502AE-428A-524C-9832-6F1242AAF6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248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306920-FEFF-4C46-A9BC-2D253CC9142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9CD314EC-294C-054D-ABC0-D7A4E0E4F9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646BAC-2A3C-FE4F-8603-62A356D953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D8B5C58-56B9-F04D-BAEE-A9FF2E083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94011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02BF7103-D23A-B549-B74B-85115EEA6EA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44FCAB64-8E0B-7742-B7E5-BBDA5765F2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8D9F990-605C-CA46-8EF3-0FC356F324F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85329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071C50-D252-0740-93E1-FC39BDF567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3397" y="1584960"/>
            <a:ext cx="11206875" cy="5547360"/>
          </a:xfrm>
        </p:spPr>
        <p:txBody>
          <a:bodyPr anchor="b"/>
          <a:lstStyle>
            <a:lvl1pPr>
              <a:defRPr sz="91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106C5CE-118F-A74B-A0A8-AC921176CF0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772086" y="3423075"/>
            <a:ext cx="17590770" cy="16895233"/>
          </a:xfrm>
        </p:spPr>
        <p:txBody>
          <a:bodyPr/>
          <a:lstStyle>
            <a:lvl1pPr>
              <a:defRPr sz="9120"/>
            </a:lvl1pPr>
            <a:lvl2pPr>
              <a:defRPr sz="7980"/>
            </a:lvl2pPr>
            <a:lvl3pPr>
              <a:defRPr sz="6840"/>
            </a:lvl3pPr>
            <a:lvl4pPr>
              <a:defRPr sz="5700"/>
            </a:lvl4pPr>
            <a:lvl5pPr>
              <a:defRPr sz="5700"/>
            </a:lvl5pPr>
            <a:lvl6pPr>
              <a:defRPr sz="5700"/>
            </a:lvl6pPr>
            <a:lvl7pPr>
              <a:defRPr sz="5700"/>
            </a:lvl7pPr>
            <a:lvl8pPr>
              <a:defRPr sz="5700"/>
            </a:lvl8pPr>
            <a:lvl9pPr>
              <a:defRPr sz="57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3319D11-71B9-544F-B285-6EBAE5F13E6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93397" y="7132320"/>
            <a:ext cx="11206875" cy="13213505"/>
          </a:xfrm>
        </p:spPr>
        <p:txBody>
          <a:bodyPr/>
          <a:lstStyle>
            <a:lvl1pPr marL="0" indent="0">
              <a:buNone/>
              <a:defRPr sz="4560"/>
            </a:lvl1pPr>
            <a:lvl2pPr marL="1303020" indent="0">
              <a:buNone/>
              <a:defRPr sz="3990"/>
            </a:lvl2pPr>
            <a:lvl3pPr marL="2606040" indent="0">
              <a:buNone/>
              <a:defRPr sz="3420"/>
            </a:lvl3pPr>
            <a:lvl4pPr marL="3909060" indent="0">
              <a:buNone/>
              <a:defRPr sz="2850"/>
            </a:lvl4pPr>
            <a:lvl5pPr marL="5212080" indent="0">
              <a:buNone/>
              <a:defRPr sz="2850"/>
            </a:lvl5pPr>
            <a:lvl6pPr marL="6515100" indent="0">
              <a:buNone/>
              <a:defRPr sz="2850"/>
            </a:lvl6pPr>
            <a:lvl7pPr marL="7818120" indent="0">
              <a:buNone/>
              <a:defRPr sz="2850"/>
            </a:lvl7pPr>
            <a:lvl8pPr marL="9121140" indent="0">
              <a:buNone/>
              <a:defRPr sz="2850"/>
            </a:lvl8pPr>
            <a:lvl9pPr marL="10424160" indent="0">
              <a:buNone/>
              <a:defRPr sz="2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80B25B7-3CED-1046-A3AD-D2EE01AA67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B3445DF-CC5D-9B41-B3A2-64551AB83C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D89091D-64FD-F14A-B70D-37CBFA4089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7588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AAE6964-892B-3246-8269-A1BF39B373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93397" y="1584960"/>
            <a:ext cx="11206875" cy="5547360"/>
          </a:xfrm>
        </p:spPr>
        <p:txBody>
          <a:bodyPr anchor="b"/>
          <a:lstStyle>
            <a:lvl1pPr>
              <a:defRPr sz="912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5F84739-02F4-CF4F-ACEF-A7BA0E008B76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14772086" y="3423075"/>
            <a:ext cx="17590770" cy="16895233"/>
          </a:xfrm>
        </p:spPr>
        <p:txBody>
          <a:bodyPr/>
          <a:lstStyle>
            <a:lvl1pPr marL="0" indent="0">
              <a:buNone/>
              <a:defRPr sz="9120"/>
            </a:lvl1pPr>
            <a:lvl2pPr marL="1303020" indent="0">
              <a:buNone/>
              <a:defRPr sz="7980"/>
            </a:lvl2pPr>
            <a:lvl3pPr marL="2606040" indent="0">
              <a:buNone/>
              <a:defRPr sz="6840"/>
            </a:lvl3pPr>
            <a:lvl4pPr marL="3909060" indent="0">
              <a:buNone/>
              <a:defRPr sz="5700"/>
            </a:lvl4pPr>
            <a:lvl5pPr marL="5212080" indent="0">
              <a:buNone/>
              <a:defRPr sz="5700"/>
            </a:lvl5pPr>
            <a:lvl6pPr marL="6515100" indent="0">
              <a:buNone/>
              <a:defRPr sz="5700"/>
            </a:lvl6pPr>
            <a:lvl7pPr marL="7818120" indent="0">
              <a:buNone/>
              <a:defRPr sz="5700"/>
            </a:lvl7pPr>
            <a:lvl8pPr marL="9121140" indent="0">
              <a:buNone/>
              <a:defRPr sz="5700"/>
            </a:lvl8pPr>
            <a:lvl9pPr marL="10424160" indent="0">
              <a:buNone/>
              <a:defRPr sz="57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51D722C-21D8-9C4C-B611-87323466C8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2393397" y="7132320"/>
            <a:ext cx="11206875" cy="13213505"/>
          </a:xfrm>
        </p:spPr>
        <p:txBody>
          <a:bodyPr/>
          <a:lstStyle>
            <a:lvl1pPr marL="0" indent="0">
              <a:buNone/>
              <a:defRPr sz="4560"/>
            </a:lvl1pPr>
            <a:lvl2pPr marL="1303020" indent="0">
              <a:buNone/>
              <a:defRPr sz="3990"/>
            </a:lvl2pPr>
            <a:lvl3pPr marL="2606040" indent="0">
              <a:buNone/>
              <a:defRPr sz="3420"/>
            </a:lvl3pPr>
            <a:lvl4pPr marL="3909060" indent="0">
              <a:buNone/>
              <a:defRPr sz="2850"/>
            </a:lvl4pPr>
            <a:lvl5pPr marL="5212080" indent="0">
              <a:buNone/>
              <a:defRPr sz="2850"/>
            </a:lvl5pPr>
            <a:lvl6pPr marL="6515100" indent="0">
              <a:buNone/>
              <a:defRPr sz="2850"/>
            </a:lvl6pPr>
            <a:lvl7pPr marL="7818120" indent="0">
              <a:buNone/>
              <a:defRPr sz="2850"/>
            </a:lvl7pPr>
            <a:lvl8pPr marL="9121140" indent="0">
              <a:buNone/>
              <a:defRPr sz="2850"/>
            </a:lvl8pPr>
            <a:lvl9pPr marL="10424160" indent="0">
              <a:buNone/>
              <a:defRPr sz="285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3C29FD1-C825-784D-BFDD-052D0ABB3F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5400D2C1-8EEE-1F45-9851-70404A07A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D8EE397-F68E-F54B-BCAC-C58EF98910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823258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469049E-E13C-A848-9BB2-1BED33D87F3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88870" y="1265768"/>
            <a:ext cx="29969460" cy="459528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ED0E6F5-D0D7-C448-A9B0-A822B25A7C9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388870" y="6328834"/>
            <a:ext cx="29969460" cy="150846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978FF2F-E9AD-C549-AB6D-32DEE278261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2388870" y="22035348"/>
            <a:ext cx="7818120" cy="1265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34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69CCFB3-46E6-144C-A78C-F7F4C1C0848C}" type="datetimeFigureOut">
              <a:rPr lang="en-US" smtClean="0"/>
              <a:t>2/11/20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9251CDB-9941-B947-8263-FD0F34585A8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1510010" y="22035348"/>
            <a:ext cx="11727180" cy="1265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34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B6845BD-63C5-E74F-8347-2E538ADBE03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24540210" y="22035348"/>
            <a:ext cx="7818120" cy="1265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342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D3081C2-D989-1C4C-9BC9-071B8108CC1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27666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2606040" rtl="0" eaLnBrk="1" latinLnBrk="0" hangingPunct="1">
        <a:lnSpc>
          <a:spcPct val="90000"/>
        </a:lnSpc>
        <a:spcBef>
          <a:spcPct val="0"/>
        </a:spcBef>
        <a:buNone/>
        <a:defRPr sz="1254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651510" indent="-651510" algn="l" defTabSz="2606040" rtl="0" eaLnBrk="1" latinLnBrk="0" hangingPunct="1">
        <a:lnSpc>
          <a:spcPct val="90000"/>
        </a:lnSpc>
        <a:spcBef>
          <a:spcPts val="2850"/>
        </a:spcBef>
        <a:buFont typeface="Arial" panose="020B0604020202020204" pitchFamily="34" charset="0"/>
        <a:buChar char="•"/>
        <a:defRPr sz="7980" kern="1200">
          <a:solidFill>
            <a:schemeClr val="tx1"/>
          </a:solidFill>
          <a:latin typeface="+mn-lt"/>
          <a:ea typeface="+mn-ea"/>
          <a:cs typeface="+mn-cs"/>
        </a:defRPr>
      </a:lvl1pPr>
      <a:lvl2pPr marL="1954530" indent="-651510" algn="l" defTabSz="2606040" rtl="0" eaLnBrk="1" latinLnBrk="0" hangingPunct="1">
        <a:lnSpc>
          <a:spcPct val="90000"/>
        </a:lnSpc>
        <a:spcBef>
          <a:spcPts val="1425"/>
        </a:spcBef>
        <a:buFont typeface="Arial" panose="020B0604020202020204" pitchFamily="34" charset="0"/>
        <a:buChar char="•"/>
        <a:defRPr sz="6840" kern="1200">
          <a:solidFill>
            <a:schemeClr val="tx1"/>
          </a:solidFill>
          <a:latin typeface="+mn-lt"/>
          <a:ea typeface="+mn-ea"/>
          <a:cs typeface="+mn-cs"/>
        </a:defRPr>
      </a:lvl2pPr>
      <a:lvl3pPr marL="3257550" indent="-651510" algn="l" defTabSz="2606040" rtl="0" eaLnBrk="1" latinLnBrk="0" hangingPunct="1">
        <a:lnSpc>
          <a:spcPct val="90000"/>
        </a:lnSpc>
        <a:spcBef>
          <a:spcPts val="1425"/>
        </a:spcBef>
        <a:buFont typeface="Arial" panose="020B0604020202020204" pitchFamily="34" charset="0"/>
        <a:buChar char="•"/>
        <a:defRPr sz="5700" kern="1200">
          <a:solidFill>
            <a:schemeClr val="tx1"/>
          </a:solidFill>
          <a:latin typeface="+mn-lt"/>
          <a:ea typeface="+mn-ea"/>
          <a:cs typeface="+mn-cs"/>
        </a:defRPr>
      </a:lvl3pPr>
      <a:lvl4pPr marL="4560570" indent="-651510" algn="l" defTabSz="2606040" rtl="0" eaLnBrk="1" latinLnBrk="0" hangingPunct="1">
        <a:lnSpc>
          <a:spcPct val="90000"/>
        </a:lnSpc>
        <a:spcBef>
          <a:spcPts val="1425"/>
        </a:spcBef>
        <a:buFont typeface="Arial" panose="020B0604020202020204" pitchFamily="34" charset="0"/>
        <a:buChar char="•"/>
        <a:defRPr sz="5130" kern="1200">
          <a:solidFill>
            <a:schemeClr val="tx1"/>
          </a:solidFill>
          <a:latin typeface="+mn-lt"/>
          <a:ea typeface="+mn-ea"/>
          <a:cs typeface="+mn-cs"/>
        </a:defRPr>
      </a:lvl4pPr>
      <a:lvl5pPr marL="5863590" indent="-651510" algn="l" defTabSz="2606040" rtl="0" eaLnBrk="1" latinLnBrk="0" hangingPunct="1">
        <a:lnSpc>
          <a:spcPct val="90000"/>
        </a:lnSpc>
        <a:spcBef>
          <a:spcPts val="1425"/>
        </a:spcBef>
        <a:buFont typeface="Arial" panose="020B0604020202020204" pitchFamily="34" charset="0"/>
        <a:buChar char="•"/>
        <a:defRPr sz="5130" kern="1200">
          <a:solidFill>
            <a:schemeClr val="tx1"/>
          </a:solidFill>
          <a:latin typeface="+mn-lt"/>
          <a:ea typeface="+mn-ea"/>
          <a:cs typeface="+mn-cs"/>
        </a:defRPr>
      </a:lvl5pPr>
      <a:lvl6pPr marL="7166610" indent="-651510" algn="l" defTabSz="2606040" rtl="0" eaLnBrk="1" latinLnBrk="0" hangingPunct="1">
        <a:lnSpc>
          <a:spcPct val="90000"/>
        </a:lnSpc>
        <a:spcBef>
          <a:spcPts val="1425"/>
        </a:spcBef>
        <a:buFont typeface="Arial" panose="020B0604020202020204" pitchFamily="34" charset="0"/>
        <a:buChar char="•"/>
        <a:defRPr sz="5130" kern="1200">
          <a:solidFill>
            <a:schemeClr val="tx1"/>
          </a:solidFill>
          <a:latin typeface="+mn-lt"/>
          <a:ea typeface="+mn-ea"/>
          <a:cs typeface="+mn-cs"/>
        </a:defRPr>
      </a:lvl6pPr>
      <a:lvl7pPr marL="8469630" indent="-651510" algn="l" defTabSz="2606040" rtl="0" eaLnBrk="1" latinLnBrk="0" hangingPunct="1">
        <a:lnSpc>
          <a:spcPct val="90000"/>
        </a:lnSpc>
        <a:spcBef>
          <a:spcPts val="1425"/>
        </a:spcBef>
        <a:buFont typeface="Arial" panose="020B0604020202020204" pitchFamily="34" charset="0"/>
        <a:buChar char="•"/>
        <a:defRPr sz="5130" kern="1200">
          <a:solidFill>
            <a:schemeClr val="tx1"/>
          </a:solidFill>
          <a:latin typeface="+mn-lt"/>
          <a:ea typeface="+mn-ea"/>
          <a:cs typeface="+mn-cs"/>
        </a:defRPr>
      </a:lvl7pPr>
      <a:lvl8pPr marL="9772650" indent="-651510" algn="l" defTabSz="2606040" rtl="0" eaLnBrk="1" latinLnBrk="0" hangingPunct="1">
        <a:lnSpc>
          <a:spcPct val="90000"/>
        </a:lnSpc>
        <a:spcBef>
          <a:spcPts val="1425"/>
        </a:spcBef>
        <a:buFont typeface="Arial" panose="020B0604020202020204" pitchFamily="34" charset="0"/>
        <a:buChar char="•"/>
        <a:defRPr sz="5130" kern="1200">
          <a:solidFill>
            <a:schemeClr val="tx1"/>
          </a:solidFill>
          <a:latin typeface="+mn-lt"/>
          <a:ea typeface="+mn-ea"/>
          <a:cs typeface="+mn-cs"/>
        </a:defRPr>
      </a:lvl8pPr>
      <a:lvl9pPr marL="11075670" indent="-651510" algn="l" defTabSz="2606040" rtl="0" eaLnBrk="1" latinLnBrk="0" hangingPunct="1">
        <a:lnSpc>
          <a:spcPct val="90000"/>
        </a:lnSpc>
        <a:spcBef>
          <a:spcPts val="1425"/>
        </a:spcBef>
        <a:buFont typeface="Arial" panose="020B0604020202020204" pitchFamily="34" charset="0"/>
        <a:buChar char="•"/>
        <a:defRPr sz="513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606040" rtl="0" eaLnBrk="1" latinLnBrk="0" hangingPunct="1">
        <a:defRPr sz="5130" kern="1200">
          <a:solidFill>
            <a:schemeClr val="tx1"/>
          </a:solidFill>
          <a:latin typeface="+mn-lt"/>
          <a:ea typeface="+mn-ea"/>
          <a:cs typeface="+mn-cs"/>
        </a:defRPr>
      </a:lvl1pPr>
      <a:lvl2pPr marL="1303020" algn="l" defTabSz="2606040" rtl="0" eaLnBrk="1" latinLnBrk="0" hangingPunct="1">
        <a:defRPr sz="5130" kern="1200">
          <a:solidFill>
            <a:schemeClr val="tx1"/>
          </a:solidFill>
          <a:latin typeface="+mn-lt"/>
          <a:ea typeface="+mn-ea"/>
          <a:cs typeface="+mn-cs"/>
        </a:defRPr>
      </a:lvl2pPr>
      <a:lvl3pPr marL="2606040" algn="l" defTabSz="2606040" rtl="0" eaLnBrk="1" latinLnBrk="0" hangingPunct="1">
        <a:defRPr sz="5130" kern="1200">
          <a:solidFill>
            <a:schemeClr val="tx1"/>
          </a:solidFill>
          <a:latin typeface="+mn-lt"/>
          <a:ea typeface="+mn-ea"/>
          <a:cs typeface="+mn-cs"/>
        </a:defRPr>
      </a:lvl3pPr>
      <a:lvl4pPr marL="3909060" algn="l" defTabSz="2606040" rtl="0" eaLnBrk="1" latinLnBrk="0" hangingPunct="1">
        <a:defRPr sz="5130" kern="1200">
          <a:solidFill>
            <a:schemeClr val="tx1"/>
          </a:solidFill>
          <a:latin typeface="+mn-lt"/>
          <a:ea typeface="+mn-ea"/>
          <a:cs typeface="+mn-cs"/>
        </a:defRPr>
      </a:lvl4pPr>
      <a:lvl5pPr marL="5212080" algn="l" defTabSz="2606040" rtl="0" eaLnBrk="1" latinLnBrk="0" hangingPunct="1">
        <a:defRPr sz="5130" kern="1200">
          <a:solidFill>
            <a:schemeClr val="tx1"/>
          </a:solidFill>
          <a:latin typeface="+mn-lt"/>
          <a:ea typeface="+mn-ea"/>
          <a:cs typeface="+mn-cs"/>
        </a:defRPr>
      </a:lvl5pPr>
      <a:lvl6pPr marL="6515100" algn="l" defTabSz="2606040" rtl="0" eaLnBrk="1" latinLnBrk="0" hangingPunct="1">
        <a:defRPr sz="5130" kern="1200">
          <a:solidFill>
            <a:schemeClr val="tx1"/>
          </a:solidFill>
          <a:latin typeface="+mn-lt"/>
          <a:ea typeface="+mn-ea"/>
          <a:cs typeface="+mn-cs"/>
        </a:defRPr>
      </a:lvl6pPr>
      <a:lvl7pPr marL="7818120" algn="l" defTabSz="2606040" rtl="0" eaLnBrk="1" latinLnBrk="0" hangingPunct="1">
        <a:defRPr sz="5130" kern="1200">
          <a:solidFill>
            <a:schemeClr val="tx1"/>
          </a:solidFill>
          <a:latin typeface="+mn-lt"/>
          <a:ea typeface="+mn-ea"/>
          <a:cs typeface="+mn-cs"/>
        </a:defRPr>
      </a:lvl7pPr>
      <a:lvl8pPr marL="9121140" algn="l" defTabSz="2606040" rtl="0" eaLnBrk="1" latinLnBrk="0" hangingPunct="1">
        <a:defRPr sz="5130" kern="1200">
          <a:solidFill>
            <a:schemeClr val="tx1"/>
          </a:solidFill>
          <a:latin typeface="+mn-lt"/>
          <a:ea typeface="+mn-ea"/>
          <a:cs typeface="+mn-cs"/>
        </a:defRPr>
      </a:lvl8pPr>
      <a:lvl9pPr marL="10424160" algn="l" defTabSz="2606040" rtl="0" eaLnBrk="1" latinLnBrk="0" hangingPunct="1">
        <a:defRPr sz="513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2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11" Type="http://schemas.openxmlformats.org/officeDocument/2006/relationships/image" Target="../media/image5.emf"/><Relationship Id="rId5" Type="http://schemas.openxmlformats.org/officeDocument/2006/relationships/image" Target="../media/image4.jpeg"/><Relationship Id="rId10" Type="http://schemas.microsoft.com/office/2007/relationships/diagramDrawing" Target="../diagrams/drawing1.xml"/><Relationship Id="rId4" Type="http://schemas.openxmlformats.org/officeDocument/2006/relationships/image" Target="../media/image3.jpg"/><Relationship Id="rId9" Type="http://schemas.openxmlformats.org/officeDocument/2006/relationships/diagramColors" Target="../diagrams/colors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59CF66AE-E2CD-7243-BDAA-0B7527169604}"/>
              </a:ext>
            </a:extLst>
          </p:cNvPr>
          <p:cNvGrpSpPr/>
          <p:nvPr/>
        </p:nvGrpSpPr>
        <p:grpSpPr>
          <a:xfrm>
            <a:off x="20495540" y="14141618"/>
            <a:ext cx="14251660" cy="9544820"/>
            <a:chOff x="9296684" y="15820665"/>
            <a:chExt cx="17442889" cy="979599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7977CBE-3200-0241-9878-E26D3EA4F48C}"/>
                </a:ext>
              </a:extLst>
            </p:cNvPr>
            <p:cNvSpPr txBox="1"/>
            <p:nvPr/>
          </p:nvSpPr>
          <p:spPr>
            <a:xfrm>
              <a:off x="9406827" y="16795110"/>
              <a:ext cx="6141223" cy="882155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Cross-functionality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Continuous Improvement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Lean Thinking: avoid overburden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Whole-product focus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System thinking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Transparency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More with </a:t>
              </a:r>
              <a:r>
                <a:rPr lang="en-US" sz="4400" dirty="0" err="1">
                  <a:solidFill>
                    <a:schemeClr val="bg1"/>
                  </a:solidFill>
                </a:rPr>
                <a:t>LeSS</a:t>
              </a:r>
              <a:endParaRPr lang="en-US" sz="4400" dirty="0">
                <a:solidFill>
                  <a:schemeClr val="bg1"/>
                </a:solidFill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4400" dirty="0">
                <a:solidFill>
                  <a:schemeClr val="bg1"/>
                </a:solidFill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4400" dirty="0">
                <a:solidFill>
                  <a:schemeClr val="bg1"/>
                </a:solidFill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4400" dirty="0">
                <a:solidFill>
                  <a:schemeClr val="bg1"/>
                </a:solidFill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8BCA395-D8CD-8C4A-93DD-6E8C1704BE69}"/>
                </a:ext>
              </a:extLst>
            </p:cNvPr>
            <p:cNvSpPr txBox="1"/>
            <p:nvPr/>
          </p:nvSpPr>
          <p:spPr>
            <a:xfrm>
              <a:off x="9296684" y="15820665"/>
              <a:ext cx="17442889" cy="90741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accent1"/>
              </a:solidFill>
            </a:ln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51" b="1" dirty="0" err="1"/>
                <a:t>LeSS</a:t>
              </a:r>
              <a:r>
                <a:rPr lang="en-US" sz="5051" b="1" dirty="0"/>
                <a:t> Principles </a:t>
              </a: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D8F0B1BE-4351-BE41-814F-D0B75091D6DC}"/>
              </a:ext>
            </a:extLst>
          </p:cNvPr>
          <p:cNvSpPr txBox="1"/>
          <p:nvPr/>
        </p:nvSpPr>
        <p:spPr>
          <a:xfrm>
            <a:off x="-54774" y="-56680"/>
            <a:ext cx="34801973" cy="1261884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/>
              <a:t>Turn The Ship Around!: A True Story of Turning Followers Into Leaders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67AB249-038A-D345-95D2-EA0D2F515EBA}"/>
              </a:ext>
            </a:extLst>
          </p:cNvPr>
          <p:cNvGrpSpPr/>
          <p:nvPr/>
        </p:nvGrpSpPr>
        <p:grpSpPr>
          <a:xfrm>
            <a:off x="-54774" y="7029947"/>
            <a:ext cx="9913175" cy="16705106"/>
            <a:chOff x="-1715568" y="24344587"/>
            <a:chExt cx="14648769" cy="1568117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81BC4F3-401D-0848-AD35-BA18500808A2}"/>
                </a:ext>
              </a:extLst>
            </p:cNvPr>
            <p:cNvSpPr txBox="1"/>
            <p:nvPr/>
          </p:nvSpPr>
          <p:spPr>
            <a:xfrm>
              <a:off x="-1715568" y="25176267"/>
              <a:ext cx="14612112" cy="14849495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Take control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Give orders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When you give orders, be confident, unambiguous &amp; resolution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Brief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Have meetings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Have a mentor-mentee program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Focus on technology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Think short-term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Want to be missed after you depart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Have high repetition, low quality training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Limit communication to terse, succinct formal orders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Be questioning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Make inefficient processes efficient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Increase Monitoring &amp; Inspection Points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Protect Information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5FA504-F9C3-A141-AB66-A49826255A1C}"/>
                </a:ext>
              </a:extLst>
            </p:cNvPr>
            <p:cNvSpPr txBox="1"/>
            <p:nvPr/>
          </p:nvSpPr>
          <p:spPr>
            <a:xfrm>
              <a:off x="-1674622" y="24344587"/>
              <a:ext cx="14607823" cy="816296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accent1"/>
              </a:solidFill>
            </a:ln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51" b="1" dirty="0"/>
                <a:t>Problem: LEADER-FOLLOWER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4BC06A6-2BEE-9D4F-9996-3CD1E5295941}"/>
              </a:ext>
            </a:extLst>
          </p:cNvPr>
          <p:cNvGrpSpPr/>
          <p:nvPr/>
        </p:nvGrpSpPr>
        <p:grpSpPr>
          <a:xfrm>
            <a:off x="9850888" y="7032693"/>
            <a:ext cx="10627358" cy="16715316"/>
            <a:chOff x="10533888" y="15849455"/>
            <a:chExt cx="14612112" cy="1736733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77D4DE4-3879-1B46-8C1B-C8C424B16988}"/>
                </a:ext>
              </a:extLst>
            </p:cNvPr>
            <p:cNvSpPr txBox="1"/>
            <p:nvPr/>
          </p:nvSpPr>
          <p:spPr>
            <a:xfrm>
              <a:off x="10533888" y="16764002"/>
              <a:ext cx="14612112" cy="16452788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Give control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Avoid giving orders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When you give orders, leave room for </a:t>
              </a:r>
              <a:r>
                <a:rPr lang="en-US" sz="4650" b="1" dirty="0">
                  <a:solidFill>
                    <a:schemeClr val="bg1"/>
                  </a:solidFill>
                </a:rPr>
                <a:t>questioning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Certify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Have conversations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Have a mentor-mentor program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Focus on people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Think long term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Want </a:t>
              </a:r>
              <a:r>
                <a:rPr lang="en-US" sz="4650" b="1" dirty="0">
                  <a:solidFill>
                    <a:schemeClr val="bg1"/>
                  </a:solidFill>
                </a:rPr>
                <a:t>NOT to be missed </a:t>
              </a:r>
              <a:r>
                <a:rPr lang="en-US" sz="4650" dirty="0">
                  <a:solidFill>
                    <a:schemeClr val="bg1"/>
                  </a:solidFill>
                </a:rPr>
                <a:t>after you depart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Have low repetition, high quality training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Augment orders with rich contextual </a:t>
              </a:r>
              <a:r>
                <a:rPr lang="en-US" sz="4650" b="1" dirty="0">
                  <a:solidFill>
                    <a:schemeClr val="bg1"/>
                  </a:solidFill>
                </a:rPr>
                <a:t>informal communicators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Be </a:t>
              </a:r>
              <a:r>
                <a:rPr lang="en-US" sz="4650" b="1" dirty="0">
                  <a:solidFill>
                    <a:schemeClr val="bg1"/>
                  </a:solidFill>
                </a:rPr>
                <a:t>curious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Eliminate</a:t>
              </a:r>
              <a:r>
                <a:rPr lang="en-US" sz="4650" dirty="0">
                  <a:solidFill>
                    <a:schemeClr val="bg1"/>
                  </a:solidFill>
                </a:rPr>
                <a:t> entire steps &amp; processes that don’t add value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Reduce monitoring </a:t>
              </a:r>
              <a:r>
                <a:rPr lang="en-US" sz="4650" dirty="0">
                  <a:solidFill>
                    <a:schemeClr val="bg1"/>
                  </a:solidFill>
                </a:rPr>
                <a:t>&amp; inspection points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Pass information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FCE5106-DE85-9941-BCBA-1C9763CCB08A}"/>
                </a:ext>
              </a:extLst>
            </p:cNvPr>
            <p:cNvSpPr txBox="1"/>
            <p:nvPr/>
          </p:nvSpPr>
          <p:spPr>
            <a:xfrm>
              <a:off x="10538178" y="15849455"/>
              <a:ext cx="14607822" cy="903518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accent1"/>
              </a:solidFill>
            </a:ln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51" b="1" dirty="0"/>
                <a:t>Solution: LEADER-LEADER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1C75A3C-4333-BF43-9908-C579BCEC58D9}"/>
              </a:ext>
            </a:extLst>
          </p:cNvPr>
          <p:cNvGrpSpPr/>
          <p:nvPr/>
        </p:nvGrpSpPr>
        <p:grpSpPr>
          <a:xfrm>
            <a:off x="20495540" y="7281305"/>
            <a:ext cx="14237441" cy="6637606"/>
            <a:chOff x="1198245" y="1303332"/>
            <a:chExt cx="33198435" cy="2137063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A16918E7-DFC5-F346-ADB6-A760DBEE88E7}"/>
                </a:ext>
              </a:extLst>
            </p:cNvPr>
            <p:cNvGrpSpPr/>
            <p:nvPr/>
          </p:nvGrpSpPr>
          <p:grpSpPr>
            <a:xfrm>
              <a:off x="1198245" y="1368444"/>
              <a:ext cx="16276320" cy="21305520"/>
              <a:chOff x="1097280" y="2272203"/>
              <a:chExt cx="16276320" cy="21305520"/>
            </a:xfrm>
          </p:grpSpPr>
          <p:sp>
            <p:nvSpPr>
              <p:cNvPr id="55" name="Rounded Rectangle 54">
                <a:extLst>
                  <a:ext uri="{FF2B5EF4-FFF2-40B4-BE49-F238E27FC236}">
                    <a16:creationId xmlns:a16="http://schemas.microsoft.com/office/drawing/2014/main" id="{84008CB7-4067-934C-B306-87135209B4B2}"/>
                  </a:ext>
                </a:extLst>
              </p:cNvPr>
              <p:cNvSpPr/>
              <p:nvPr/>
            </p:nvSpPr>
            <p:spPr>
              <a:xfrm>
                <a:off x="1097280" y="2272203"/>
                <a:ext cx="16276320" cy="21305520"/>
              </a:xfrm>
              <a:prstGeom prst="roundRect">
                <a:avLst/>
              </a:prstGeom>
              <a:solidFill>
                <a:schemeClr val="tx1"/>
              </a:solidFill>
              <a:ln cap="rnd"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74" b="1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32C2950E-8980-8E40-9D7B-899AFDAC712E}"/>
                  </a:ext>
                </a:extLst>
              </p:cNvPr>
              <p:cNvSpPr txBox="1"/>
              <p:nvPr/>
            </p:nvSpPr>
            <p:spPr>
              <a:xfrm>
                <a:off x="2457448" y="4804622"/>
                <a:ext cx="13555979" cy="1721323"/>
              </a:xfrm>
              <a:prstGeom prst="rect">
                <a:avLst/>
              </a:prstGeom>
              <a:solidFill>
                <a:srgbClr val="8E2B71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7. What have you BEEN DOING?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B1394CA-5591-894B-86CC-65F0F6CBD161}"/>
                  </a:ext>
                </a:extLst>
              </p:cNvPr>
              <p:cNvSpPr txBox="1"/>
              <p:nvPr/>
            </p:nvSpPr>
            <p:spPr>
              <a:xfrm>
                <a:off x="2491739" y="7447113"/>
                <a:ext cx="13487402" cy="1721323"/>
              </a:xfrm>
              <a:prstGeom prst="rect">
                <a:avLst/>
              </a:prstGeom>
              <a:solidFill>
                <a:srgbClr val="014B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6. What have you DONE?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903A429-998E-3744-98FF-424E6E855BAB}"/>
                  </a:ext>
                </a:extLst>
              </p:cNvPr>
              <p:cNvSpPr txBox="1"/>
              <p:nvPr/>
            </p:nvSpPr>
            <p:spPr>
              <a:xfrm>
                <a:off x="2457448" y="10089598"/>
                <a:ext cx="13487402" cy="1721323"/>
              </a:xfrm>
              <a:prstGeom prst="rect">
                <a:avLst/>
              </a:prstGeom>
              <a:solidFill>
                <a:srgbClr val="05FF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>
                    <a:solidFill>
                      <a:schemeClr val="bg1"/>
                    </a:solidFill>
                  </a:rPr>
                  <a:t>5. What do you INTEND to do?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BB5743D-9342-8942-979B-15C20E0438E3}"/>
                  </a:ext>
                </a:extLst>
              </p:cNvPr>
              <p:cNvSpPr txBox="1"/>
              <p:nvPr/>
            </p:nvSpPr>
            <p:spPr>
              <a:xfrm>
                <a:off x="2402206" y="12762718"/>
                <a:ext cx="13487402" cy="1721323"/>
              </a:xfrm>
              <a:prstGeom prst="rect">
                <a:avLst/>
              </a:prstGeom>
              <a:solidFill>
                <a:srgbClr val="1FDC0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4. What would you LIKE to do?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F4BD9EE6-28B1-9841-A402-77A0C40505EB}"/>
                  </a:ext>
                </a:extLst>
              </p:cNvPr>
              <p:cNvSpPr txBox="1"/>
              <p:nvPr/>
            </p:nvSpPr>
            <p:spPr>
              <a:xfrm>
                <a:off x="2402206" y="18047685"/>
                <a:ext cx="13487402" cy="1721323"/>
              </a:xfrm>
              <a:prstGeom prst="rect">
                <a:avLst/>
              </a:prstGeom>
              <a:solidFill>
                <a:srgbClr val="FF8C00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2. What do you SEE?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EA5760B-15E2-634A-912B-EC9583C1C1A8}"/>
                  </a:ext>
                </a:extLst>
              </p:cNvPr>
              <p:cNvSpPr txBox="1"/>
              <p:nvPr/>
            </p:nvSpPr>
            <p:spPr>
              <a:xfrm>
                <a:off x="2402206" y="20556294"/>
                <a:ext cx="13487402" cy="1721323"/>
              </a:xfrm>
              <a:prstGeom prst="rect">
                <a:avLst/>
              </a:prstGeom>
              <a:solidFill>
                <a:srgbClr val="FF0122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1. I’ll TELL you what to do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83CA98C9-4D78-0C49-85FB-482BB9AFC289}"/>
                  </a:ext>
                </a:extLst>
              </p:cNvPr>
              <p:cNvSpPr txBox="1"/>
              <p:nvPr/>
            </p:nvSpPr>
            <p:spPr>
              <a:xfrm>
                <a:off x="6027418" y="3039553"/>
                <a:ext cx="9464038" cy="1721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74" b="1" dirty="0">
                    <a:solidFill>
                      <a:schemeClr val="bg1"/>
                    </a:solidFill>
                  </a:rPr>
                  <a:t>BOSS SAYS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6D7B311D-2BEA-BE44-A123-E5594E5B2B12}"/>
                  </a:ext>
                </a:extLst>
              </p:cNvPr>
              <p:cNvSpPr txBox="1"/>
              <p:nvPr/>
            </p:nvSpPr>
            <p:spPr>
              <a:xfrm>
                <a:off x="2402206" y="15367282"/>
                <a:ext cx="13487402" cy="1721323"/>
              </a:xfrm>
              <a:prstGeom prst="rect">
                <a:avLst/>
              </a:prstGeom>
              <a:solidFill>
                <a:srgbClr val="FEC60C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3. What do you THINK?</a:t>
                </a: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821DC174-1DC7-9142-B7EA-04C986EABC38}"/>
                </a:ext>
              </a:extLst>
            </p:cNvPr>
            <p:cNvGrpSpPr/>
            <p:nvPr/>
          </p:nvGrpSpPr>
          <p:grpSpPr>
            <a:xfrm>
              <a:off x="18120360" y="1303332"/>
              <a:ext cx="16276320" cy="21305520"/>
              <a:chOff x="18120360" y="1303332"/>
              <a:chExt cx="16276320" cy="21305520"/>
            </a:xfrm>
          </p:grpSpPr>
          <p:sp>
            <p:nvSpPr>
              <p:cNvPr id="46" name="Rounded Rectangle 45">
                <a:extLst>
                  <a:ext uri="{FF2B5EF4-FFF2-40B4-BE49-F238E27FC236}">
                    <a16:creationId xmlns:a16="http://schemas.microsoft.com/office/drawing/2014/main" id="{FD298A2E-0359-C54D-8F51-24713F205FC1}"/>
                  </a:ext>
                </a:extLst>
              </p:cNvPr>
              <p:cNvSpPr/>
              <p:nvPr/>
            </p:nvSpPr>
            <p:spPr>
              <a:xfrm>
                <a:off x="18120360" y="1303332"/>
                <a:ext cx="16276320" cy="21305520"/>
              </a:xfrm>
              <a:prstGeom prst="roundRect">
                <a:avLst/>
              </a:prstGeom>
              <a:solidFill>
                <a:schemeClr val="tx1"/>
              </a:solidFill>
              <a:ln cap="rnd"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74" b="1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51A676F7-635A-4F45-8887-0396DB33454D}"/>
                  </a:ext>
                </a:extLst>
              </p:cNvPr>
              <p:cNvSpPr txBox="1"/>
              <p:nvPr/>
            </p:nvSpPr>
            <p:spPr>
              <a:xfrm>
                <a:off x="19411948" y="3900861"/>
                <a:ext cx="13555979" cy="1721323"/>
              </a:xfrm>
              <a:prstGeom prst="rect">
                <a:avLst/>
              </a:prstGeom>
              <a:solidFill>
                <a:srgbClr val="8E2B71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7. I’ve been doing …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131F940-5BE7-3C44-865E-1F3210A37854}"/>
                  </a:ext>
                </a:extLst>
              </p:cNvPr>
              <p:cNvSpPr txBox="1"/>
              <p:nvPr/>
            </p:nvSpPr>
            <p:spPr>
              <a:xfrm>
                <a:off x="19514819" y="6543353"/>
                <a:ext cx="13487402" cy="1721323"/>
              </a:xfrm>
              <a:prstGeom prst="rect">
                <a:avLst/>
              </a:prstGeom>
              <a:solidFill>
                <a:srgbClr val="014B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6. I’ve DONE …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96C9F5A-46F7-D44B-84A2-49D8235DB7C5}"/>
                  </a:ext>
                </a:extLst>
              </p:cNvPr>
              <p:cNvSpPr txBox="1"/>
              <p:nvPr/>
            </p:nvSpPr>
            <p:spPr>
              <a:xfrm>
                <a:off x="19549110" y="9185838"/>
                <a:ext cx="13487402" cy="1721323"/>
              </a:xfrm>
              <a:prstGeom prst="rect">
                <a:avLst/>
              </a:prstGeom>
              <a:solidFill>
                <a:srgbClr val="05FF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>
                    <a:solidFill>
                      <a:schemeClr val="bg1"/>
                    </a:solidFill>
                  </a:rPr>
                  <a:t>5. I INTEND to …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4E2A0A9-8373-EE45-A213-D48BB4F2E713}"/>
                  </a:ext>
                </a:extLst>
              </p:cNvPr>
              <p:cNvSpPr txBox="1"/>
              <p:nvPr/>
            </p:nvSpPr>
            <p:spPr>
              <a:xfrm>
                <a:off x="19549110" y="12103723"/>
                <a:ext cx="13487402" cy="1721323"/>
              </a:xfrm>
              <a:prstGeom prst="rect">
                <a:avLst/>
              </a:prstGeom>
              <a:solidFill>
                <a:srgbClr val="1FDC0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4. I would LIKE to …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6FA2ED30-DFE7-094C-A753-0D4639650E9B}"/>
                  </a:ext>
                </a:extLst>
              </p:cNvPr>
              <p:cNvSpPr txBox="1"/>
              <p:nvPr/>
            </p:nvSpPr>
            <p:spPr>
              <a:xfrm>
                <a:off x="19549110" y="17388700"/>
                <a:ext cx="13487402" cy="1721323"/>
              </a:xfrm>
              <a:prstGeom prst="rect">
                <a:avLst/>
              </a:prstGeom>
              <a:solidFill>
                <a:srgbClr val="FF8C00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2. I SEE … 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9CF57610-E38C-3F45-933C-F033AE3A370B}"/>
                  </a:ext>
                </a:extLst>
              </p:cNvPr>
              <p:cNvSpPr txBox="1"/>
              <p:nvPr/>
            </p:nvSpPr>
            <p:spPr>
              <a:xfrm>
                <a:off x="19549110" y="19897309"/>
                <a:ext cx="13487402" cy="1721323"/>
              </a:xfrm>
              <a:prstGeom prst="rect">
                <a:avLst/>
              </a:prstGeom>
              <a:solidFill>
                <a:srgbClr val="FF0122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1. TELL me what to do.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33C3E92-AB91-4247-BE9D-4E038F511CFE}"/>
                  </a:ext>
                </a:extLst>
              </p:cNvPr>
              <p:cNvSpPr txBox="1"/>
              <p:nvPr/>
            </p:nvSpPr>
            <p:spPr>
              <a:xfrm>
                <a:off x="22404707" y="2135796"/>
                <a:ext cx="9464038" cy="1721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74" b="1" dirty="0">
                    <a:solidFill>
                      <a:schemeClr val="bg1"/>
                    </a:solidFill>
                  </a:rPr>
                  <a:t>WORKERS SAY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B99C791F-FDB3-3D4E-8E0D-D5C93D3FE3B5}"/>
                  </a:ext>
                </a:extLst>
              </p:cNvPr>
              <p:cNvSpPr txBox="1"/>
              <p:nvPr/>
            </p:nvSpPr>
            <p:spPr>
              <a:xfrm>
                <a:off x="19549110" y="14708294"/>
                <a:ext cx="13487402" cy="1721323"/>
              </a:xfrm>
              <a:prstGeom prst="rect">
                <a:avLst/>
              </a:prstGeom>
              <a:solidFill>
                <a:srgbClr val="FEC60C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3. I THINK …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85502A2-B6A0-7A49-ADB4-5765A2A4BCE8}"/>
              </a:ext>
            </a:extLst>
          </p:cNvPr>
          <p:cNvSpPr txBox="1"/>
          <p:nvPr/>
        </p:nvSpPr>
        <p:spPr>
          <a:xfrm>
            <a:off x="8043559" y="1194674"/>
            <a:ext cx="18239278" cy="1794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”Leaders don’t create followers, they create more leaders.” – Tom Peters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3763CC-8104-0243-AD56-5B2D60331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89582"/>
            <a:ext cx="9652000" cy="3517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6A33ED-3710-B14C-8051-95EBA474C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5232" y="3787802"/>
            <a:ext cx="5600700" cy="3289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A10B27-4F31-B749-9995-BDD62A51FE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14336" b="-99"/>
          <a:stretch/>
        </p:blipFill>
        <p:spPr>
          <a:xfrm>
            <a:off x="9745741" y="3384720"/>
            <a:ext cx="4581692" cy="35656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E2C364-A593-4A48-9FCF-A227B18C8B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80744" y="3384721"/>
            <a:ext cx="4739096" cy="3554322"/>
          </a:xfrm>
          <a:prstGeom prst="rect">
            <a:avLst/>
          </a:prstGeom>
        </p:spPr>
      </p:pic>
      <p:graphicFrame>
        <p:nvGraphicFramePr>
          <p:cNvPr id="65" name="Diagram 64">
            <a:extLst>
              <a:ext uri="{FF2B5EF4-FFF2-40B4-BE49-F238E27FC236}">
                <a16:creationId xmlns:a16="http://schemas.microsoft.com/office/drawing/2014/main" id="{426AF45C-C703-434B-A598-8C53B4EE96C8}"/>
              </a:ext>
            </a:extLst>
          </p:cNvPr>
          <p:cNvGraphicFramePr/>
          <p:nvPr>
            <p:extLst/>
          </p:nvPr>
        </p:nvGraphicFramePr>
        <p:xfrm>
          <a:off x="22906488" y="734661"/>
          <a:ext cx="14388904" cy="6724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64" name="TextBox 63">
            <a:extLst>
              <a:ext uri="{FF2B5EF4-FFF2-40B4-BE49-F238E27FC236}">
                <a16:creationId xmlns:a16="http://schemas.microsoft.com/office/drawing/2014/main" id="{FA064E80-93AC-E54B-95C3-656A852FE4A4}"/>
              </a:ext>
            </a:extLst>
          </p:cNvPr>
          <p:cNvSpPr txBox="1"/>
          <p:nvPr/>
        </p:nvSpPr>
        <p:spPr>
          <a:xfrm>
            <a:off x="25603200" y="15112882"/>
            <a:ext cx="9129782" cy="85953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Product Owner + Managers: </a:t>
            </a:r>
            <a:r>
              <a:rPr lang="en-US" sz="4400" dirty="0">
                <a:solidFill>
                  <a:schemeClr val="bg1"/>
                </a:solidFill>
              </a:rPr>
              <a:t>Don’t micromanage,  Let Go, Go See, Ask Team for help, Teach Higher Management; Provide Safe Environment for learning, decision-making by teams and taking risks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r>
              <a:rPr lang="en-US" sz="4400" b="1" dirty="0">
                <a:solidFill>
                  <a:schemeClr val="bg1"/>
                </a:solidFill>
              </a:rPr>
              <a:t>Scrum Master</a:t>
            </a:r>
            <a:r>
              <a:rPr lang="en-US" sz="4400" dirty="0">
                <a:solidFill>
                  <a:schemeClr val="bg1"/>
                </a:solidFill>
              </a:rPr>
              <a:t>: actively Do Nothing, avoid Making Decisions for team, Decentralize, patience, openness, humility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AB233EB-A466-884D-A06C-244BE26213AC}"/>
              </a:ext>
            </a:extLst>
          </p:cNvPr>
          <p:cNvCxnSpPr/>
          <p:nvPr/>
        </p:nvCxnSpPr>
        <p:spPr>
          <a:xfrm flipH="1">
            <a:off x="26892461" y="3181350"/>
            <a:ext cx="2368339" cy="381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9DE4C5A-535A-2447-9517-634C3602BB9D}"/>
              </a:ext>
            </a:extLst>
          </p:cNvPr>
          <p:cNvCxnSpPr>
            <a:cxnSpLocks/>
          </p:cNvCxnSpPr>
          <p:nvPr/>
        </p:nvCxnSpPr>
        <p:spPr>
          <a:xfrm>
            <a:off x="29248925" y="3158836"/>
            <a:ext cx="2992581" cy="4035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16CD974-AB27-484B-96D0-CAC7327AC26B}"/>
              </a:ext>
            </a:extLst>
          </p:cNvPr>
          <p:cNvCxnSpPr>
            <a:cxnSpLocks/>
          </p:cNvCxnSpPr>
          <p:nvPr/>
        </p:nvCxnSpPr>
        <p:spPr>
          <a:xfrm>
            <a:off x="25603200" y="5047013"/>
            <a:ext cx="748145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7D24E1E-AC06-1C41-849B-CB15BB84A828}"/>
              </a:ext>
            </a:extLst>
          </p:cNvPr>
          <p:cNvCxnSpPr/>
          <p:nvPr/>
        </p:nvCxnSpPr>
        <p:spPr>
          <a:xfrm>
            <a:off x="25603200" y="5035138"/>
            <a:ext cx="0" cy="24938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E409729-63E9-B249-B310-1D471F44A0EC}"/>
              </a:ext>
            </a:extLst>
          </p:cNvPr>
          <p:cNvCxnSpPr/>
          <p:nvPr/>
        </p:nvCxnSpPr>
        <p:spPr>
          <a:xfrm>
            <a:off x="26517600" y="4880758"/>
            <a:ext cx="0" cy="16625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4969D92-C322-7748-86A9-DB1606B6EAF8}"/>
              </a:ext>
            </a:extLst>
          </p:cNvPr>
          <p:cNvCxnSpPr/>
          <p:nvPr/>
        </p:nvCxnSpPr>
        <p:spPr>
          <a:xfrm>
            <a:off x="32241506" y="4857008"/>
            <a:ext cx="0" cy="19000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37276E6-73E3-0C4D-8104-B71DCBD3F0E1}"/>
              </a:ext>
            </a:extLst>
          </p:cNvPr>
          <p:cNvCxnSpPr/>
          <p:nvPr/>
        </p:nvCxnSpPr>
        <p:spPr>
          <a:xfrm>
            <a:off x="33084655" y="5035138"/>
            <a:ext cx="0" cy="24938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Picture 69">
            <a:extLst>
              <a:ext uri="{FF2B5EF4-FFF2-40B4-BE49-F238E27FC236}">
                <a16:creationId xmlns:a16="http://schemas.microsoft.com/office/drawing/2014/main" id="{2739ED86-A500-794C-9F41-470B4216285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0"/>
            <a:ext cx="34747200" cy="2377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7510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347</Words>
  <Application>Microsoft Macintosh PowerPoint</Application>
  <PresentationFormat>Custom</PresentationFormat>
  <Paragraphs>69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Rachel Le</dc:creator>
  <cp:lastModifiedBy>Rachel Le</cp:lastModifiedBy>
  <cp:revision>1</cp:revision>
  <dcterms:created xsi:type="dcterms:W3CDTF">2020-02-11T21:39:18Z</dcterms:created>
  <dcterms:modified xsi:type="dcterms:W3CDTF">2020-02-11T21:40:22Z</dcterms:modified>
</cp:coreProperties>
</file>

<file path=docProps/thumbnail.jpeg>
</file>